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7D25B-D4D5-4759-B44C-A230740C254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CCE52DD-88D0-44D8-8028-13136795A580}">
      <dgm:prSet/>
      <dgm:spPr/>
      <dgm:t>
        <a:bodyPr/>
        <a:lstStyle/>
        <a:p>
          <a:pPr rtl="0"/>
          <a:r>
            <a:rPr lang="ru-RU" smtClean="0"/>
            <a:t>•	техникалық сарапшының (бұл рөл топта болып жатқан үдерістерді, жекелеген қатысушылардың мінез-құлық актілерін, сондай-ақ топқа қажетті бағытта қозғалуға көмектесетін пайымдаулар мен ақпараттандыруды білдіреді);</a:t>
          </a:r>
          <a:endParaRPr lang="ru-RU"/>
        </a:p>
      </dgm:t>
    </dgm:pt>
    <dgm:pt modelId="{2570E3E3-4159-4902-A242-75288B0D56C4}" type="parTrans" cxnId="{E9F67C70-CDB6-4782-A6E5-DBF259426216}">
      <dgm:prSet/>
      <dgm:spPr/>
      <dgm:t>
        <a:bodyPr/>
        <a:lstStyle/>
        <a:p>
          <a:endParaRPr lang="ru-RU"/>
        </a:p>
      </dgm:t>
    </dgm:pt>
    <dgm:pt modelId="{1F8B9B3B-2066-47AB-A5A0-22E8BAB80183}" type="sibTrans" cxnId="{E9F67C70-CDB6-4782-A6E5-DBF259426216}">
      <dgm:prSet/>
      <dgm:spPr/>
      <dgm:t>
        <a:bodyPr/>
        <a:lstStyle/>
        <a:p>
          <a:endParaRPr lang="ru-RU"/>
        </a:p>
      </dgm:t>
    </dgm:pt>
    <dgm:pt modelId="{6714D5CD-88AC-46E1-A4BB-4570A78EF292}">
      <dgm:prSet/>
      <dgm:spPr/>
      <dgm:t>
        <a:bodyPr/>
        <a:lstStyle/>
        <a:p>
          <a:pPr rtl="0"/>
          <a:r>
            <a:rPr lang="ru-RU" smtClean="0"/>
            <a:t>•	эталонды қатысушының (бұл жағдайда топтық психотерапевт екі негізгі мақсатқа қол жеткізеді: мінез-құлықтың қалаулы және мақсатқа сай үлгісін көрсету және топ тәуелсіздігі мен тұтастығына қол жеткізу арқылы әлеуметтік білім беру динамикасын күшейту).</a:t>
          </a:r>
          <a:endParaRPr lang="ru-RU"/>
        </a:p>
      </dgm:t>
    </dgm:pt>
    <dgm:pt modelId="{724C43A8-B526-46D0-9982-174FC84A08A6}" type="parTrans" cxnId="{DC4BF61E-699C-4000-8ACB-459ABF6651FF}">
      <dgm:prSet/>
      <dgm:spPr/>
      <dgm:t>
        <a:bodyPr/>
        <a:lstStyle/>
        <a:p>
          <a:endParaRPr lang="ru-RU"/>
        </a:p>
      </dgm:t>
    </dgm:pt>
    <dgm:pt modelId="{A7B6988A-68DE-45B2-8763-5563E5FB7B19}" type="sibTrans" cxnId="{DC4BF61E-699C-4000-8ACB-459ABF6651FF}">
      <dgm:prSet/>
      <dgm:spPr/>
      <dgm:t>
        <a:bodyPr/>
        <a:lstStyle/>
        <a:p>
          <a:endParaRPr lang="ru-RU"/>
        </a:p>
      </dgm:t>
    </dgm:pt>
    <dgm:pt modelId="{0D2F8B59-995C-4439-BB51-03B8B019C8D8}" type="pres">
      <dgm:prSet presAssocID="{4287D25B-D4D5-4759-B44C-A230740C254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9BE79-CF90-46AF-8209-155E7E3D1298}" type="pres">
      <dgm:prSet presAssocID="{4287D25B-D4D5-4759-B44C-A230740C2547}" presName="arrow" presStyleLbl="bgShp" presStyleIdx="0" presStyleCnt="1"/>
      <dgm:spPr/>
    </dgm:pt>
    <dgm:pt modelId="{A9D51C29-409A-45BF-B52E-68FF5F3F45A9}" type="pres">
      <dgm:prSet presAssocID="{4287D25B-D4D5-4759-B44C-A230740C2547}" presName="points" presStyleCnt="0"/>
      <dgm:spPr/>
    </dgm:pt>
    <dgm:pt modelId="{B3DBBD0F-0DE4-4D39-82D6-E2F6272A8C98}" type="pres">
      <dgm:prSet presAssocID="{CCCE52DD-88D0-44D8-8028-13136795A580}" presName="compositeA" presStyleCnt="0"/>
      <dgm:spPr/>
    </dgm:pt>
    <dgm:pt modelId="{1E9ED321-C6D6-42CB-BDCD-E466A8978C0D}" type="pres">
      <dgm:prSet presAssocID="{CCCE52DD-88D0-44D8-8028-13136795A580}" presName="text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59DE9-898A-40CC-84DF-7AD10120721C}" type="pres">
      <dgm:prSet presAssocID="{CCCE52DD-88D0-44D8-8028-13136795A580}" presName="circleA" presStyleLbl="node1" presStyleIdx="0" presStyleCnt="2"/>
      <dgm:spPr/>
    </dgm:pt>
    <dgm:pt modelId="{9A19BC3C-D006-49BA-AB1F-CAFA15431225}" type="pres">
      <dgm:prSet presAssocID="{CCCE52DD-88D0-44D8-8028-13136795A580}" presName="spaceA" presStyleCnt="0"/>
      <dgm:spPr/>
    </dgm:pt>
    <dgm:pt modelId="{99BD9CC8-1734-44D6-A65D-CA67B5B97EB2}" type="pres">
      <dgm:prSet presAssocID="{1F8B9B3B-2066-47AB-A5A0-22E8BAB80183}" presName="space" presStyleCnt="0"/>
      <dgm:spPr/>
    </dgm:pt>
    <dgm:pt modelId="{DFBDBAE5-A4F5-4204-BE10-5E20B24D8EBB}" type="pres">
      <dgm:prSet presAssocID="{6714D5CD-88AC-46E1-A4BB-4570A78EF292}" presName="compositeB" presStyleCnt="0"/>
      <dgm:spPr/>
    </dgm:pt>
    <dgm:pt modelId="{EE0D3640-B091-4C5C-923B-F86C0CE131F9}" type="pres">
      <dgm:prSet presAssocID="{6714D5CD-88AC-46E1-A4BB-4570A78EF292}" presName="text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4CC88-77BE-462C-B48A-3C721B1E786A}" type="pres">
      <dgm:prSet presAssocID="{6714D5CD-88AC-46E1-A4BB-4570A78EF292}" presName="circleB" presStyleLbl="node1" presStyleIdx="1" presStyleCnt="2"/>
      <dgm:spPr/>
    </dgm:pt>
    <dgm:pt modelId="{8FE784B5-0D30-44D5-9CC2-EF597340873A}" type="pres">
      <dgm:prSet presAssocID="{6714D5CD-88AC-46E1-A4BB-4570A78EF292}" presName="spaceB" presStyleCnt="0"/>
      <dgm:spPr/>
    </dgm:pt>
  </dgm:ptLst>
  <dgm:cxnLst>
    <dgm:cxn modelId="{485CFB1E-FCBB-47A4-867C-4DB3BF7A205F}" type="presOf" srcId="{4287D25B-D4D5-4759-B44C-A230740C2547}" destId="{0D2F8B59-995C-4439-BB51-03B8B019C8D8}" srcOrd="0" destOrd="0" presId="urn:microsoft.com/office/officeart/2005/8/layout/hProcess11"/>
    <dgm:cxn modelId="{DC4BF61E-699C-4000-8ACB-459ABF6651FF}" srcId="{4287D25B-D4D5-4759-B44C-A230740C2547}" destId="{6714D5CD-88AC-46E1-A4BB-4570A78EF292}" srcOrd="1" destOrd="0" parTransId="{724C43A8-B526-46D0-9982-174FC84A08A6}" sibTransId="{A7B6988A-68DE-45B2-8763-5563E5FB7B19}"/>
    <dgm:cxn modelId="{E9F67C70-CDB6-4782-A6E5-DBF259426216}" srcId="{4287D25B-D4D5-4759-B44C-A230740C2547}" destId="{CCCE52DD-88D0-44D8-8028-13136795A580}" srcOrd="0" destOrd="0" parTransId="{2570E3E3-4159-4902-A242-75288B0D56C4}" sibTransId="{1F8B9B3B-2066-47AB-A5A0-22E8BAB80183}"/>
    <dgm:cxn modelId="{FCF19355-F91C-4348-A7B5-4E71FBA4E556}" type="presOf" srcId="{CCCE52DD-88D0-44D8-8028-13136795A580}" destId="{1E9ED321-C6D6-42CB-BDCD-E466A8978C0D}" srcOrd="0" destOrd="0" presId="urn:microsoft.com/office/officeart/2005/8/layout/hProcess11"/>
    <dgm:cxn modelId="{5477E7DC-7D2F-4409-AB3B-5F6F6CD83D51}" type="presOf" srcId="{6714D5CD-88AC-46E1-A4BB-4570A78EF292}" destId="{EE0D3640-B091-4C5C-923B-F86C0CE131F9}" srcOrd="0" destOrd="0" presId="urn:microsoft.com/office/officeart/2005/8/layout/hProcess11"/>
    <dgm:cxn modelId="{D745B1C8-57CC-4033-B12C-74B025B86F0D}" type="presParOf" srcId="{0D2F8B59-995C-4439-BB51-03B8B019C8D8}" destId="{B539BE79-CF90-46AF-8209-155E7E3D1298}" srcOrd="0" destOrd="0" presId="urn:microsoft.com/office/officeart/2005/8/layout/hProcess11"/>
    <dgm:cxn modelId="{5FD12A5D-7863-42C0-AA3F-2E3FB8A965E1}" type="presParOf" srcId="{0D2F8B59-995C-4439-BB51-03B8B019C8D8}" destId="{A9D51C29-409A-45BF-B52E-68FF5F3F45A9}" srcOrd="1" destOrd="0" presId="urn:microsoft.com/office/officeart/2005/8/layout/hProcess11"/>
    <dgm:cxn modelId="{FE005086-2069-4859-8CC1-D4088EE5E4EC}" type="presParOf" srcId="{A9D51C29-409A-45BF-B52E-68FF5F3F45A9}" destId="{B3DBBD0F-0DE4-4D39-82D6-E2F6272A8C98}" srcOrd="0" destOrd="0" presId="urn:microsoft.com/office/officeart/2005/8/layout/hProcess11"/>
    <dgm:cxn modelId="{59905E58-F2B6-4169-96B0-14844205C4EB}" type="presParOf" srcId="{B3DBBD0F-0DE4-4D39-82D6-E2F6272A8C98}" destId="{1E9ED321-C6D6-42CB-BDCD-E466A8978C0D}" srcOrd="0" destOrd="0" presId="urn:microsoft.com/office/officeart/2005/8/layout/hProcess11"/>
    <dgm:cxn modelId="{B41DAD62-651F-4C00-88E2-CF5492CE881D}" type="presParOf" srcId="{B3DBBD0F-0DE4-4D39-82D6-E2F6272A8C98}" destId="{BC959DE9-898A-40CC-84DF-7AD10120721C}" srcOrd="1" destOrd="0" presId="urn:microsoft.com/office/officeart/2005/8/layout/hProcess11"/>
    <dgm:cxn modelId="{03B85331-FFA4-42C6-B907-C1E3839F8DD9}" type="presParOf" srcId="{B3DBBD0F-0DE4-4D39-82D6-E2F6272A8C98}" destId="{9A19BC3C-D006-49BA-AB1F-CAFA15431225}" srcOrd="2" destOrd="0" presId="urn:microsoft.com/office/officeart/2005/8/layout/hProcess11"/>
    <dgm:cxn modelId="{6A5D7382-80CF-4C8E-960A-7FA01F871779}" type="presParOf" srcId="{A9D51C29-409A-45BF-B52E-68FF5F3F45A9}" destId="{99BD9CC8-1734-44D6-A65D-CA67B5B97EB2}" srcOrd="1" destOrd="0" presId="urn:microsoft.com/office/officeart/2005/8/layout/hProcess11"/>
    <dgm:cxn modelId="{BF3284A2-FDA0-4173-BDA0-7EA67DC2197C}" type="presParOf" srcId="{A9D51C29-409A-45BF-B52E-68FF5F3F45A9}" destId="{DFBDBAE5-A4F5-4204-BE10-5E20B24D8EBB}" srcOrd="2" destOrd="0" presId="urn:microsoft.com/office/officeart/2005/8/layout/hProcess11"/>
    <dgm:cxn modelId="{EC389886-3BD9-4FE9-A7FD-EA7C92C70858}" type="presParOf" srcId="{DFBDBAE5-A4F5-4204-BE10-5E20B24D8EBB}" destId="{EE0D3640-B091-4C5C-923B-F86C0CE131F9}" srcOrd="0" destOrd="0" presId="urn:microsoft.com/office/officeart/2005/8/layout/hProcess11"/>
    <dgm:cxn modelId="{C52A009C-9BDD-45A3-9EBB-0987AA32BB03}" type="presParOf" srcId="{DFBDBAE5-A4F5-4204-BE10-5E20B24D8EBB}" destId="{8E74CC88-77BE-462C-B48A-3C721B1E786A}" srcOrd="1" destOrd="0" presId="urn:microsoft.com/office/officeart/2005/8/layout/hProcess11"/>
    <dgm:cxn modelId="{EDBAFF6C-97D2-45EB-A202-48AB593B752A}" type="presParOf" srcId="{DFBDBAE5-A4F5-4204-BE10-5E20B24D8EBB}" destId="{8FE784B5-0D30-44D5-9CC2-EF597340873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5D9A4A-569B-41FD-898A-AB29DDD50D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81E9DF0-3D75-4D9F-8726-4B75B7E0D7EF}">
      <dgm:prSet/>
      <dgm:spPr/>
      <dgm:t>
        <a:bodyPr/>
        <a:lstStyle/>
        <a:p>
          <a:pPr rtl="0"/>
          <a:r>
            <a:rPr lang="ru-RU" smtClean="0"/>
            <a:t>•	белсенді басшы (нұсқаушы, мұғалім, режиссер, бастамашы және қамқоршы);</a:t>
          </a:r>
          <a:endParaRPr lang="ru-RU"/>
        </a:p>
      </dgm:t>
    </dgm:pt>
    <dgm:pt modelId="{B7EA87F3-F0A8-4D9C-A01F-FE0EE79F5E2B}" type="parTrans" cxnId="{B777B18C-51EB-42D1-AAFC-B1B67AB5C84A}">
      <dgm:prSet/>
      <dgm:spPr/>
      <dgm:t>
        <a:bodyPr/>
        <a:lstStyle/>
        <a:p>
          <a:endParaRPr lang="ru-RU"/>
        </a:p>
      </dgm:t>
    </dgm:pt>
    <dgm:pt modelId="{EF1923F9-A54E-4AA5-BE9F-727931E21B07}" type="sibTrans" cxnId="{B777B18C-51EB-42D1-AAFC-B1B67AB5C84A}">
      <dgm:prSet/>
      <dgm:spPr/>
      <dgm:t>
        <a:bodyPr/>
        <a:lstStyle/>
        <a:p>
          <a:endParaRPr lang="ru-RU"/>
        </a:p>
      </dgm:t>
    </dgm:pt>
    <dgm:pt modelId="{71B1E8F2-CA0D-4CEC-BD18-A5D3231D2AB5}">
      <dgm:prSet/>
      <dgm:spPr/>
      <dgm:t>
        <a:bodyPr/>
        <a:lstStyle/>
        <a:p>
          <a:pPr rtl="0"/>
          <a:r>
            <a:rPr lang="ru-RU" smtClean="0"/>
            <a:t>•	талдаушы (көбінесе-топ қатысушыларынан қашықтықпен және жеке бейтараптықпен сипатталатын психоаналитик);</a:t>
          </a:r>
          <a:endParaRPr lang="ru-RU"/>
        </a:p>
      </dgm:t>
    </dgm:pt>
    <dgm:pt modelId="{5E20E48B-CE7E-4346-8893-391E44681A99}" type="parTrans" cxnId="{91DD1162-A5FF-4E65-A067-2B86ED62912A}">
      <dgm:prSet/>
      <dgm:spPr/>
      <dgm:t>
        <a:bodyPr/>
        <a:lstStyle/>
        <a:p>
          <a:endParaRPr lang="ru-RU"/>
        </a:p>
      </dgm:t>
    </dgm:pt>
    <dgm:pt modelId="{B6B228DA-1E95-4253-8D2A-4E4A2696C95A}" type="sibTrans" cxnId="{91DD1162-A5FF-4E65-A067-2B86ED62912A}">
      <dgm:prSet/>
      <dgm:spPr/>
      <dgm:t>
        <a:bodyPr/>
        <a:lstStyle/>
        <a:p>
          <a:endParaRPr lang="ru-RU"/>
        </a:p>
      </dgm:t>
    </dgm:pt>
    <dgm:pt modelId="{F4B8451D-F686-4560-BA62-B07AF3E458B6}">
      <dgm:prSet/>
      <dgm:spPr/>
      <dgm:t>
        <a:bodyPr/>
        <a:lstStyle/>
        <a:p>
          <a:pPr rtl="0"/>
          <a:r>
            <a:rPr lang="ru-RU" smtClean="0"/>
            <a:t>•	комментатор;</a:t>
          </a:r>
          <a:endParaRPr lang="ru-RU"/>
        </a:p>
      </dgm:t>
    </dgm:pt>
    <dgm:pt modelId="{2A75BB4B-4A15-4118-8D6C-17CF0AE85208}" type="parTrans" cxnId="{0628E100-0C39-4337-9CD8-62A3EAAFA3A3}">
      <dgm:prSet/>
      <dgm:spPr/>
      <dgm:t>
        <a:bodyPr/>
        <a:lstStyle/>
        <a:p>
          <a:endParaRPr lang="ru-RU"/>
        </a:p>
      </dgm:t>
    </dgm:pt>
    <dgm:pt modelId="{0C194E55-8573-4E0B-8D6A-D3C5EF224A1E}" type="sibTrans" cxnId="{0628E100-0C39-4337-9CD8-62A3EAAFA3A3}">
      <dgm:prSet/>
      <dgm:spPr/>
      <dgm:t>
        <a:bodyPr/>
        <a:lstStyle/>
        <a:p>
          <a:endParaRPr lang="ru-RU"/>
        </a:p>
      </dgm:t>
    </dgm:pt>
    <dgm:pt modelId="{1BA8D8FE-3694-4730-8F67-D0E55F87C2D6}">
      <dgm:prSet/>
      <dgm:spPr/>
      <dgm:t>
        <a:bodyPr/>
        <a:lstStyle/>
        <a:p>
          <a:pPr rtl="0"/>
          <a:r>
            <a:rPr lang="ru-RU" smtClean="0"/>
            <a:t>•	делдал (топта болып жатқан үшін өзіне жауапкершілік алмайтын, бірақ топтық процеске үнемі араласатын және оны бағыттайтын сарапшы);</a:t>
          </a:r>
          <a:endParaRPr lang="ru-RU"/>
        </a:p>
      </dgm:t>
    </dgm:pt>
    <dgm:pt modelId="{1BEFCBD6-F2FF-4422-865A-24CD4A4F4D8D}" type="parTrans" cxnId="{D017F3A6-D29B-4D5A-B474-670C88F14A8B}">
      <dgm:prSet/>
      <dgm:spPr/>
      <dgm:t>
        <a:bodyPr/>
        <a:lstStyle/>
        <a:p>
          <a:endParaRPr lang="ru-RU"/>
        </a:p>
      </dgm:t>
    </dgm:pt>
    <dgm:pt modelId="{121A19FC-B536-42D0-A0B1-0C67E9CCCBA0}" type="sibTrans" cxnId="{D017F3A6-D29B-4D5A-B474-670C88F14A8B}">
      <dgm:prSet/>
      <dgm:spPr/>
      <dgm:t>
        <a:bodyPr/>
        <a:lstStyle/>
        <a:p>
          <a:endParaRPr lang="ru-RU"/>
        </a:p>
      </dgm:t>
    </dgm:pt>
    <dgm:pt modelId="{8521231D-D63A-48B7-B445-E19EDC2A6665}">
      <dgm:prSet/>
      <dgm:spPr/>
      <dgm:t>
        <a:bodyPr/>
        <a:lstStyle/>
        <a:p>
          <a:pPr rtl="0"/>
          <a:r>
            <a:rPr lang="ru-RU" smtClean="0"/>
            <a:t>•	топ мүшесі (өзінің жеке ерекшеліктері мен өмірлік проблемалары бар шынайы тұлға).</a:t>
          </a:r>
          <a:endParaRPr lang="ru-RU"/>
        </a:p>
      </dgm:t>
    </dgm:pt>
    <dgm:pt modelId="{1699F68D-9FD7-46BF-8B73-74BD294C8DD8}" type="parTrans" cxnId="{CAAC2840-02F2-4AAC-A6D3-6A2A5E164E4A}">
      <dgm:prSet/>
      <dgm:spPr/>
      <dgm:t>
        <a:bodyPr/>
        <a:lstStyle/>
        <a:p>
          <a:endParaRPr lang="ru-RU"/>
        </a:p>
      </dgm:t>
    </dgm:pt>
    <dgm:pt modelId="{251C7E43-8442-4A35-BB7A-A1D8E42C100D}" type="sibTrans" cxnId="{CAAC2840-02F2-4AAC-A6D3-6A2A5E164E4A}">
      <dgm:prSet/>
      <dgm:spPr/>
      <dgm:t>
        <a:bodyPr/>
        <a:lstStyle/>
        <a:p>
          <a:endParaRPr lang="ru-RU"/>
        </a:p>
      </dgm:t>
    </dgm:pt>
    <dgm:pt modelId="{9CAACB6A-1F13-4678-BF48-4AC680930FEB}" type="pres">
      <dgm:prSet presAssocID="{955D9A4A-569B-41FD-898A-AB29DDD50D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C5A814-765B-439F-87F2-9CBEE7902981}" type="pres">
      <dgm:prSet presAssocID="{381E9DF0-3D75-4D9F-8726-4B75B7E0D7E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C95D5-A65F-432A-995C-50483652025E}" type="pres">
      <dgm:prSet presAssocID="{EF1923F9-A54E-4AA5-BE9F-727931E21B07}" presName="spacer" presStyleCnt="0"/>
      <dgm:spPr/>
    </dgm:pt>
    <dgm:pt modelId="{CCB65308-502E-4C73-8707-2C004F21B593}" type="pres">
      <dgm:prSet presAssocID="{71B1E8F2-CA0D-4CEC-BD18-A5D3231D2AB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27172-79B4-4366-885C-03683D104271}" type="pres">
      <dgm:prSet presAssocID="{B6B228DA-1E95-4253-8D2A-4E4A2696C95A}" presName="spacer" presStyleCnt="0"/>
      <dgm:spPr/>
    </dgm:pt>
    <dgm:pt modelId="{203A3C9F-6359-4A82-91BA-81F5CC31B2B1}" type="pres">
      <dgm:prSet presAssocID="{F4B8451D-F686-4560-BA62-B07AF3E458B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87227-39CE-4F7B-A241-FF41E5076518}" type="pres">
      <dgm:prSet presAssocID="{0C194E55-8573-4E0B-8D6A-D3C5EF224A1E}" presName="spacer" presStyleCnt="0"/>
      <dgm:spPr/>
    </dgm:pt>
    <dgm:pt modelId="{12FA39A2-9CC1-4BA1-8A31-1B7BE4A8E116}" type="pres">
      <dgm:prSet presAssocID="{1BA8D8FE-3694-4730-8F67-D0E55F87C2D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E78CBF-950F-4EDB-B34E-4BD2C5442B6B}" type="pres">
      <dgm:prSet presAssocID="{121A19FC-B536-42D0-A0B1-0C67E9CCCBA0}" presName="spacer" presStyleCnt="0"/>
      <dgm:spPr/>
    </dgm:pt>
    <dgm:pt modelId="{138BD92A-417B-4DD0-A51B-976395BEFA31}" type="pres">
      <dgm:prSet presAssocID="{8521231D-D63A-48B7-B445-E19EDC2A666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17F3A6-D29B-4D5A-B474-670C88F14A8B}" srcId="{955D9A4A-569B-41FD-898A-AB29DDD50D11}" destId="{1BA8D8FE-3694-4730-8F67-D0E55F87C2D6}" srcOrd="3" destOrd="0" parTransId="{1BEFCBD6-F2FF-4422-865A-24CD4A4F4D8D}" sibTransId="{121A19FC-B536-42D0-A0B1-0C67E9CCCBA0}"/>
    <dgm:cxn modelId="{B777B18C-51EB-42D1-AAFC-B1B67AB5C84A}" srcId="{955D9A4A-569B-41FD-898A-AB29DDD50D11}" destId="{381E9DF0-3D75-4D9F-8726-4B75B7E0D7EF}" srcOrd="0" destOrd="0" parTransId="{B7EA87F3-F0A8-4D9C-A01F-FE0EE79F5E2B}" sibTransId="{EF1923F9-A54E-4AA5-BE9F-727931E21B07}"/>
    <dgm:cxn modelId="{CAAC2840-02F2-4AAC-A6D3-6A2A5E164E4A}" srcId="{955D9A4A-569B-41FD-898A-AB29DDD50D11}" destId="{8521231D-D63A-48B7-B445-E19EDC2A6665}" srcOrd="4" destOrd="0" parTransId="{1699F68D-9FD7-46BF-8B73-74BD294C8DD8}" sibTransId="{251C7E43-8442-4A35-BB7A-A1D8E42C100D}"/>
    <dgm:cxn modelId="{39357736-A00B-40A4-AA64-86D4E98EBE18}" type="presOf" srcId="{381E9DF0-3D75-4D9F-8726-4B75B7E0D7EF}" destId="{6AC5A814-765B-439F-87F2-9CBEE7902981}" srcOrd="0" destOrd="0" presId="urn:microsoft.com/office/officeart/2005/8/layout/vList2"/>
    <dgm:cxn modelId="{91DD1162-A5FF-4E65-A067-2B86ED62912A}" srcId="{955D9A4A-569B-41FD-898A-AB29DDD50D11}" destId="{71B1E8F2-CA0D-4CEC-BD18-A5D3231D2AB5}" srcOrd="1" destOrd="0" parTransId="{5E20E48B-CE7E-4346-8893-391E44681A99}" sibTransId="{B6B228DA-1E95-4253-8D2A-4E4A2696C95A}"/>
    <dgm:cxn modelId="{0900A5EA-FA35-4129-AD06-758A8C3CA14B}" type="presOf" srcId="{955D9A4A-569B-41FD-898A-AB29DDD50D11}" destId="{9CAACB6A-1F13-4678-BF48-4AC680930FEB}" srcOrd="0" destOrd="0" presId="urn:microsoft.com/office/officeart/2005/8/layout/vList2"/>
    <dgm:cxn modelId="{0628E100-0C39-4337-9CD8-62A3EAAFA3A3}" srcId="{955D9A4A-569B-41FD-898A-AB29DDD50D11}" destId="{F4B8451D-F686-4560-BA62-B07AF3E458B6}" srcOrd="2" destOrd="0" parTransId="{2A75BB4B-4A15-4118-8D6C-17CF0AE85208}" sibTransId="{0C194E55-8573-4E0B-8D6A-D3C5EF224A1E}"/>
    <dgm:cxn modelId="{144604F6-1AE4-4F8B-9ADE-EC33AF932F33}" type="presOf" srcId="{8521231D-D63A-48B7-B445-E19EDC2A6665}" destId="{138BD92A-417B-4DD0-A51B-976395BEFA31}" srcOrd="0" destOrd="0" presId="urn:microsoft.com/office/officeart/2005/8/layout/vList2"/>
    <dgm:cxn modelId="{011AB545-5C90-42A1-9D25-D8F78042F4A6}" type="presOf" srcId="{1BA8D8FE-3694-4730-8F67-D0E55F87C2D6}" destId="{12FA39A2-9CC1-4BA1-8A31-1B7BE4A8E116}" srcOrd="0" destOrd="0" presId="urn:microsoft.com/office/officeart/2005/8/layout/vList2"/>
    <dgm:cxn modelId="{9692F565-DC33-4597-9136-F6379632C45C}" type="presOf" srcId="{F4B8451D-F686-4560-BA62-B07AF3E458B6}" destId="{203A3C9F-6359-4A82-91BA-81F5CC31B2B1}" srcOrd="0" destOrd="0" presId="urn:microsoft.com/office/officeart/2005/8/layout/vList2"/>
    <dgm:cxn modelId="{F9D730B8-CB34-49D0-8363-40A1B9294539}" type="presOf" srcId="{71B1E8F2-CA0D-4CEC-BD18-A5D3231D2AB5}" destId="{CCB65308-502E-4C73-8707-2C004F21B593}" srcOrd="0" destOrd="0" presId="urn:microsoft.com/office/officeart/2005/8/layout/vList2"/>
    <dgm:cxn modelId="{0D2B5E06-F2C1-4E97-B006-FC74ED8329F3}" type="presParOf" srcId="{9CAACB6A-1F13-4678-BF48-4AC680930FEB}" destId="{6AC5A814-765B-439F-87F2-9CBEE7902981}" srcOrd="0" destOrd="0" presId="urn:microsoft.com/office/officeart/2005/8/layout/vList2"/>
    <dgm:cxn modelId="{D3C4E286-9326-4844-8E32-B64A40073199}" type="presParOf" srcId="{9CAACB6A-1F13-4678-BF48-4AC680930FEB}" destId="{804C95D5-A65F-432A-995C-50483652025E}" srcOrd="1" destOrd="0" presId="urn:microsoft.com/office/officeart/2005/8/layout/vList2"/>
    <dgm:cxn modelId="{2481A512-5068-4019-9F58-3EE94974FD6A}" type="presParOf" srcId="{9CAACB6A-1F13-4678-BF48-4AC680930FEB}" destId="{CCB65308-502E-4C73-8707-2C004F21B593}" srcOrd="2" destOrd="0" presId="urn:microsoft.com/office/officeart/2005/8/layout/vList2"/>
    <dgm:cxn modelId="{CA003C95-40AE-43B6-A8B4-9F4A6A8F720F}" type="presParOf" srcId="{9CAACB6A-1F13-4678-BF48-4AC680930FEB}" destId="{F7827172-79B4-4366-885C-03683D104271}" srcOrd="3" destOrd="0" presId="urn:microsoft.com/office/officeart/2005/8/layout/vList2"/>
    <dgm:cxn modelId="{E8A6A847-E20D-4E87-9748-1F2B084C3D3C}" type="presParOf" srcId="{9CAACB6A-1F13-4678-BF48-4AC680930FEB}" destId="{203A3C9F-6359-4A82-91BA-81F5CC31B2B1}" srcOrd="4" destOrd="0" presId="urn:microsoft.com/office/officeart/2005/8/layout/vList2"/>
    <dgm:cxn modelId="{5CCA9567-2174-415F-A6F9-80106E6B4596}" type="presParOf" srcId="{9CAACB6A-1F13-4678-BF48-4AC680930FEB}" destId="{5A187227-39CE-4F7B-A241-FF41E5076518}" srcOrd="5" destOrd="0" presId="urn:microsoft.com/office/officeart/2005/8/layout/vList2"/>
    <dgm:cxn modelId="{AA0A5766-532C-457C-A8E7-0AB902C719FE}" type="presParOf" srcId="{9CAACB6A-1F13-4678-BF48-4AC680930FEB}" destId="{12FA39A2-9CC1-4BA1-8A31-1B7BE4A8E116}" srcOrd="6" destOrd="0" presId="urn:microsoft.com/office/officeart/2005/8/layout/vList2"/>
    <dgm:cxn modelId="{E5BB8970-8941-45FB-8707-82009DBF69EE}" type="presParOf" srcId="{9CAACB6A-1F13-4678-BF48-4AC680930FEB}" destId="{07E78CBF-950F-4EDB-B34E-4BD2C5442B6B}" srcOrd="7" destOrd="0" presId="urn:microsoft.com/office/officeart/2005/8/layout/vList2"/>
    <dgm:cxn modelId="{BC3B47BC-B8BD-4DE4-B485-9C4A01EC33B3}" type="presParOf" srcId="{9CAACB6A-1F13-4678-BF48-4AC680930FEB}" destId="{138BD92A-417B-4DD0-A51B-976395BEFA3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449111-6D02-436E-8FCD-1D88D7F10528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38499E2-AB4A-47A3-AB00-61512959BC9E}">
      <dgm:prSet/>
      <dgm:spPr/>
      <dgm:t>
        <a:bodyPr/>
        <a:lstStyle/>
        <a:p>
          <a:pPr rtl="0"/>
          <a:r>
            <a:rPr lang="ru-RU" smtClean="0"/>
            <a:t>1) топтың міндеті қатаң құрылымдалған кезде;  </a:t>
          </a:r>
          <a:endParaRPr lang="ru-RU"/>
        </a:p>
      </dgm:t>
    </dgm:pt>
    <dgm:pt modelId="{85910C10-0F37-49C5-918C-477608D52E0B}" type="parTrans" cxnId="{949F1CCA-6714-4302-9169-FF242B36E53B}">
      <dgm:prSet/>
      <dgm:spPr/>
      <dgm:t>
        <a:bodyPr/>
        <a:lstStyle/>
        <a:p>
          <a:endParaRPr lang="ru-RU"/>
        </a:p>
      </dgm:t>
    </dgm:pt>
    <dgm:pt modelId="{96C16306-3009-48E9-8C92-A927E03553D0}" type="sibTrans" cxnId="{949F1CCA-6714-4302-9169-FF242B36E53B}">
      <dgm:prSet/>
      <dgm:spPr/>
      <dgm:t>
        <a:bodyPr/>
        <a:lstStyle/>
        <a:p>
          <a:endParaRPr lang="ru-RU"/>
        </a:p>
      </dgm:t>
    </dgm:pt>
    <dgm:pt modelId="{B36D7179-2042-422A-A365-B77D4597CBBE}">
      <dgm:prSet/>
      <dgm:spPr/>
      <dgm:t>
        <a:bodyPr/>
        <a:lstStyle/>
        <a:p>
          <a:pPr rtl="0"/>
          <a:r>
            <a:rPr lang="ru-RU" smtClean="0"/>
            <a:t>2) топ мүшелері қатты стрессті бастан кешкен кезде; </a:t>
          </a:r>
          <a:endParaRPr lang="ru-RU"/>
        </a:p>
      </dgm:t>
    </dgm:pt>
    <dgm:pt modelId="{16C6315D-7C34-4FC4-AAC9-CAFDA6BB9DD1}" type="parTrans" cxnId="{9EBE207D-586D-49D3-8112-343424E0E6AB}">
      <dgm:prSet/>
      <dgm:spPr/>
      <dgm:t>
        <a:bodyPr/>
        <a:lstStyle/>
        <a:p>
          <a:endParaRPr lang="ru-RU"/>
        </a:p>
      </dgm:t>
    </dgm:pt>
    <dgm:pt modelId="{C342D0B4-7269-4A73-9E84-5A7402125F90}" type="sibTrans" cxnId="{9EBE207D-586D-49D3-8112-343424E0E6AB}">
      <dgm:prSet/>
      <dgm:spPr/>
      <dgm:t>
        <a:bodyPr/>
        <a:lstStyle/>
        <a:p>
          <a:endParaRPr lang="ru-RU"/>
        </a:p>
      </dgm:t>
    </dgm:pt>
    <dgm:pt modelId="{C45A0B67-7129-42FF-B27B-7296BF1E8DA8}">
      <dgm:prSet/>
      <dgm:spPr/>
      <dgm:t>
        <a:bodyPr/>
        <a:lstStyle/>
        <a:p>
          <a:pPr rtl="0"/>
          <a:r>
            <a:rPr lang="ru-RU" smtClean="0"/>
            <a:t>3) топтың динамикасы қатысушылар үшін соншалықты түсініксіз, олар не болып жатқанын нақты және толық түсіне алмайды</a:t>
          </a:r>
          <a:endParaRPr lang="ru-RU"/>
        </a:p>
      </dgm:t>
    </dgm:pt>
    <dgm:pt modelId="{C6DC7835-8928-48E0-B2F1-EA67BAA6D85E}" type="parTrans" cxnId="{AF2733B6-EF87-4D9D-B7D3-3C9186664AD1}">
      <dgm:prSet/>
      <dgm:spPr/>
      <dgm:t>
        <a:bodyPr/>
        <a:lstStyle/>
        <a:p>
          <a:endParaRPr lang="ru-RU"/>
        </a:p>
      </dgm:t>
    </dgm:pt>
    <dgm:pt modelId="{DBB56B64-B769-4BFB-9477-8D57413A7092}" type="sibTrans" cxnId="{AF2733B6-EF87-4D9D-B7D3-3C9186664AD1}">
      <dgm:prSet/>
      <dgm:spPr/>
      <dgm:t>
        <a:bodyPr/>
        <a:lstStyle/>
        <a:p>
          <a:endParaRPr lang="ru-RU"/>
        </a:p>
      </dgm:t>
    </dgm:pt>
    <dgm:pt modelId="{D4463A6E-1746-44DB-9CA8-FDCCDFEC4D55}" type="pres">
      <dgm:prSet presAssocID="{94449111-6D02-436E-8FCD-1D88D7F1052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38C9E4-380B-4952-B6A0-0B4FD18FDCCD}" type="pres">
      <dgm:prSet presAssocID="{638499E2-AB4A-47A3-AB00-61512959BC9E}" presName="circle1" presStyleLbl="node1" presStyleIdx="0" presStyleCnt="3"/>
      <dgm:spPr/>
    </dgm:pt>
    <dgm:pt modelId="{747232D8-D5AC-4400-BBB7-019355003085}" type="pres">
      <dgm:prSet presAssocID="{638499E2-AB4A-47A3-AB00-61512959BC9E}" presName="space" presStyleCnt="0"/>
      <dgm:spPr/>
    </dgm:pt>
    <dgm:pt modelId="{3B06A9F9-ACA6-4F12-9601-15762FFBF521}" type="pres">
      <dgm:prSet presAssocID="{638499E2-AB4A-47A3-AB00-61512959BC9E}" presName="rect1" presStyleLbl="alignAcc1" presStyleIdx="0" presStyleCnt="3"/>
      <dgm:spPr/>
      <dgm:t>
        <a:bodyPr/>
        <a:lstStyle/>
        <a:p>
          <a:endParaRPr lang="ru-RU"/>
        </a:p>
      </dgm:t>
    </dgm:pt>
    <dgm:pt modelId="{06C8CA1A-C941-4099-84D0-D33162CC8AD3}" type="pres">
      <dgm:prSet presAssocID="{B36D7179-2042-422A-A365-B77D4597CBBE}" presName="vertSpace2" presStyleLbl="node1" presStyleIdx="0" presStyleCnt="3"/>
      <dgm:spPr/>
    </dgm:pt>
    <dgm:pt modelId="{F6E23FBA-B2CC-40EB-AC3A-162E0E5A5874}" type="pres">
      <dgm:prSet presAssocID="{B36D7179-2042-422A-A365-B77D4597CBBE}" presName="circle2" presStyleLbl="node1" presStyleIdx="1" presStyleCnt="3"/>
      <dgm:spPr/>
    </dgm:pt>
    <dgm:pt modelId="{063B8144-DE84-4120-B38F-F45D93D6CA15}" type="pres">
      <dgm:prSet presAssocID="{B36D7179-2042-422A-A365-B77D4597CBBE}" presName="rect2" presStyleLbl="alignAcc1" presStyleIdx="1" presStyleCnt="3"/>
      <dgm:spPr/>
      <dgm:t>
        <a:bodyPr/>
        <a:lstStyle/>
        <a:p>
          <a:endParaRPr lang="ru-RU"/>
        </a:p>
      </dgm:t>
    </dgm:pt>
    <dgm:pt modelId="{8AA8DB66-60AB-4E76-9FFE-CD5FD5B88D48}" type="pres">
      <dgm:prSet presAssocID="{C45A0B67-7129-42FF-B27B-7296BF1E8DA8}" presName="vertSpace3" presStyleLbl="node1" presStyleIdx="1" presStyleCnt="3"/>
      <dgm:spPr/>
    </dgm:pt>
    <dgm:pt modelId="{EA8B178F-D725-40B4-A77D-3C51D06B65A4}" type="pres">
      <dgm:prSet presAssocID="{C45A0B67-7129-42FF-B27B-7296BF1E8DA8}" presName="circle3" presStyleLbl="node1" presStyleIdx="2" presStyleCnt="3"/>
      <dgm:spPr/>
    </dgm:pt>
    <dgm:pt modelId="{CCED4782-AFF6-4F35-9D9C-19AC437A1383}" type="pres">
      <dgm:prSet presAssocID="{C45A0B67-7129-42FF-B27B-7296BF1E8DA8}" presName="rect3" presStyleLbl="alignAcc1" presStyleIdx="2" presStyleCnt="3"/>
      <dgm:spPr/>
      <dgm:t>
        <a:bodyPr/>
        <a:lstStyle/>
        <a:p>
          <a:endParaRPr lang="ru-RU"/>
        </a:p>
      </dgm:t>
    </dgm:pt>
    <dgm:pt modelId="{FE53F943-7CC3-4640-925D-0057F76B67CB}" type="pres">
      <dgm:prSet presAssocID="{638499E2-AB4A-47A3-AB00-61512959BC9E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23168-8908-4FF2-A9C2-214E48FDE344}" type="pres">
      <dgm:prSet presAssocID="{B36D7179-2042-422A-A365-B77D4597CBB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3566F-8CF2-4BB3-BC60-E7464DC383EB}" type="pres">
      <dgm:prSet presAssocID="{C45A0B67-7129-42FF-B27B-7296BF1E8DA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6C1884-E3C5-4FA4-964F-4B837FCDDACA}" type="presOf" srcId="{C45A0B67-7129-42FF-B27B-7296BF1E8DA8}" destId="{C203566F-8CF2-4BB3-BC60-E7464DC383EB}" srcOrd="1" destOrd="0" presId="urn:microsoft.com/office/officeart/2005/8/layout/target3"/>
    <dgm:cxn modelId="{27CA61E2-537B-4044-8757-C79922BA45AB}" type="presOf" srcId="{C45A0B67-7129-42FF-B27B-7296BF1E8DA8}" destId="{CCED4782-AFF6-4F35-9D9C-19AC437A1383}" srcOrd="0" destOrd="0" presId="urn:microsoft.com/office/officeart/2005/8/layout/target3"/>
    <dgm:cxn modelId="{74E85768-D653-4347-B9C2-F79CD354A31E}" type="presOf" srcId="{B36D7179-2042-422A-A365-B77D4597CBBE}" destId="{063B8144-DE84-4120-B38F-F45D93D6CA15}" srcOrd="0" destOrd="0" presId="urn:microsoft.com/office/officeart/2005/8/layout/target3"/>
    <dgm:cxn modelId="{D5FD7DB8-7F18-460B-866C-759A4EC9CC6F}" type="presOf" srcId="{94449111-6D02-436E-8FCD-1D88D7F10528}" destId="{D4463A6E-1746-44DB-9CA8-FDCCDFEC4D55}" srcOrd="0" destOrd="0" presId="urn:microsoft.com/office/officeart/2005/8/layout/target3"/>
    <dgm:cxn modelId="{97D60B5A-D3AC-4594-AD7D-2ADACB513933}" type="presOf" srcId="{638499E2-AB4A-47A3-AB00-61512959BC9E}" destId="{3B06A9F9-ACA6-4F12-9601-15762FFBF521}" srcOrd="0" destOrd="0" presId="urn:microsoft.com/office/officeart/2005/8/layout/target3"/>
    <dgm:cxn modelId="{01ACE186-C00C-4071-8F2B-A3C02169FA0E}" type="presOf" srcId="{B36D7179-2042-422A-A365-B77D4597CBBE}" destId="{16A23168-8908-4FF2-A9C2-214E48FDE344}" srcOrd="1" destOrd="0" presId="urn:microsoft.com/office/officeart/2005/8/layout/target3"/>
    <dgm:cxn modelId="{949F1CCA-6714-4302-9169-FF242B36E53B}" srcId="{94449111-6D02-436E-8FCD-1D88D7F10528}" destId="{638499E2-AB4A-47A3-AB00-61512959BC9E}" srcOrd="0" destOrd="0" parTransId="{85910C10-0F37-49C5-918C-477608D52E0B}" sibTransId="{96C16306-3009-48E9-8C92-A927E03553D0}"/>
    <dgm:cxn modelId="{9EBE207D-586D-49D3-8112-343424E0E6AB}" srcId="{94449111-6D02-436E-8FCD-1D88D7F10528}" destId="{B36D7179-2042-422A-A365-B77D4597CBBE}" srcOrd="1" destOrd="0" parTransId="{16C6315D-7C34-4FC4-AAC9-CAFDA6BB9DD1}" sibTransId="{C342D0B4-7269-4A73-9E84-5A7402125F90}"/>
    <dgm:cxn modelId="{B30F5EDB-536D-475D-B53E-25E52AEE92DD}" type="presOf" srcId="{638499E2-AB4A-47A3-AB00-61512959BC9E}" destId="{FE53F943-7CC3-4640-925D-0057F76B67CB}" srcOrd="1" destOrd="0" presId="urn:microsoft.com/office/officeart/2005/8/layout/target3"/>
    <dgm:cxn modelId="{AF2733B6-EF87-4D9D-B7D3-3C9186664AD1}" srcId="{94449111-6D02-436E-8FCD-1D88D7F10528}" destId="{C45A0B67-7129-42FF-B27B-7296BF1E8DA8}" srcOrd="2" destOrd="0" parTransId="{C6DC7835-8928-48E0-B2F1-EA67BAA6D85E}" sibTransId="{DBB56B64-B769-4BFB-9477-8D57413A7092}"/>
    <dgm:cxn modelId="{DD126D0A-103E-40E8-BDFD-3B78984EF332}" type="presParOf" srcId="{D4463A6E-1746-44DB-9CA8-FDCCDFEC4D55}" destId="{1E38C9E4-380B-4952-B6A0-0B4FD18FDCCD}" srcOrd="0" destOrd="0" presId="urn:microsoft.com/office/officeart/2005/8/layout/target3"/>
    <dgm:cxn modelId="{FBD6A123-638D-4391-900D-65DC447FA20F}" type="presParOf" srcId="{D4463A6E-1746-44DB-9CA8-FDCCDFEC4D55}" destId="{747232D8-D5AC-4400-BBB7-019355003085}" srcOrd="1" destOrd="0" presId="urn:microsoft.com/office/officeart/2005/8/layout/target3"/>
    <dgm:cxn modelId="{FE38EDB5-19B5-40EF-88A4-C6656FB7199D}" type="presParOf" srcId="{D4463A6E-1746-44DB-9CA8-FDCCDFEC4D55}" destId="{3B06A9F9-ACA6-4F12-9601-15762FFBF521}" srcOrd="2" destOrd="0" presId="urn:microsoft.com/office/officeart/2005/8/layout/target3"/>
    <dgm:cxn modelId="{2B8B3A0B-BD41-4F9D-930E-C91DF0F902BB}" type="presParOf" srcId="{D4463A6E-1746-44DB-9CA8-FDCCDFEC4D55}" destId="{06C8CA1A-C941-4099-84D0-D33162CC8AD3}" srcOrd="3" destOrd="0" presId="urn:microsoft.com/office/officeart/2005/8/layout/target3"/>
    <dgm:cxn modelId="{E71725A2-6EB2-478B-BC76-F5B09CDD44A7}" type="presParOf" srcId="{D4463A6E-1746-44DB-9CA8-FDCCDFEC4D55}" destId="{F6E23FBA-B2CC-40EB-AC3A-162E0E5A5874}" srcOrd="4" destOrd="0" presId="urn:microsoft.com/office/officeart/2005/8/layout/target3"/>
    <dgm:cxn modelId="{364FAD17-D976-428F-9BFA-1A96A255F36B}" type="presParOf" srcId="{D4463A6E-1746-44DB-9CA8-FDCCDFEC4D55}" destId="{063B8144-DE84-4120-B38F-F45D93D6CA15}" srcOrd="5" destOrd="0" presId="urn:microsoft.com/office/officeart/2005/8/layout/target3"/>
    <dgm:cxn modelId="{C34F2608-BEED-4C29-80F4-8D1BCBAA803E}" type="presParOf" srcId="{D4463A6E-1746-44DB-9CA8-FDCCDFEC4D55}" destId="{8AA8DB66-60AB-4E76-9FFE-CD5FD5B88D48}" srcOrd="6" destOrd="0" presId="urn:microsoft.com/office/officeart/2005/8/layout/target3"/>
    <dgm:cxn modelId="{BE03C2F1-5606-4B8B-8675-69936FD69890}" type="presParOf" srcId="{D4463A6E-1746-44DB-9CA8-FDCCDFEC4D55}" destId="{EA8B178F-D725-40B4-A77D-3C51D06B65A4}" srcOrd="7" destOrd="0" presId="urn:microsoft.com/office/officeart/2005/8/layout/target3"/>
    <dgm:cxn modelId="{3149AAC6-AD83-4B61-8B62-7C2956555526}" type="presParOf" srcId="{D4463A6E-1746-44DB-9CA8-FDCCDFEC4D55}" destId="{CCED4782-AFF6-4F35-9D9C-19AC437A1383}" srcOrd="8" destOrd="0" presId="urn:microsoft.com/office/officeart/2005/8/layout/target3"/>
    <dgm:cxn modelId="{C9C243B4-DFE9-4993-ADF0-1481ECEE83C1}" type="presParOf" srcId="{D4463A6E-1746-44DB-9CA8-FDCCDFEC4D55}" destId="{FE53F943-7CC3-4640-925D-0057F76B67CB}" srcOrd="9" destOrd="0" presId="urn:microsoft.com/office/officeart/2005/8/layout/target3"/>
    <dgm:cxn modelId="{7DA934EC-321D-4A9C-B3F6-FE17F3EB0095}" type="presParOf" srcId="{D4463A6E-1746-44DB-9CA8-FDCCDFEC4D55}" destId="{16A23168-8908-4FF2-A9C2-214E48FDE344}" srcOrd="10" destOrd="0" presId="urn:microsoft.com/office/officeart/2005/8/layout/target3"/>
    <dgm:cxn modelId="{39FB9A3F-05BD-48E9-823C-DDE05539F5FD}" type="presParOf" srcId="{D4463A6E-1746-44DB-9CA8-FDCCDFEC4D55}" destId="{C203566F-8CF2-4BB3-BC60-E7464DC383E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B19E82-C967-4B9A-8FBC-AF380F4851B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D3286D9-3292-4F07-AA99-0CA020C0E30E}">
      <dgm:prSet/>
      <dgm:spPr/>
      <dgm:t>
        <a:bodyPr/>
        <a:lstStyle/>
        <a:p>
          <a:pPr rtl="0"/>
          <a:r>
            <a:rPr lang="ru-RU" smtClean="0"/>
            <a:t>•	клиентке шоғырлану, оған көмек көрсету ниеті мен қабілеті;</a:t>
          </a:r>
          <a:endParaRPr lang="ru-RU"/>
        </a:p>
      </dgm:t>
    </dgm:pt>
    <dgm:pt modelId="{F924316F-558B-4EC6-A868-2DFC381885A2}" type="parTrans" cxnId="{795413C5-7BB3-43B1-964C-3C842C378F4E}">
      <dgm:prSet/>
      <dgm:spPr/>
      <dgm:t>
        <a:bodyPr/>
        <a:lstStyle/>
        <a:p>
          <a:endParaRPr lang="ru-RU"/>
        </a:p>
      </dgm:t>
    </dgm:pt>
    <dgm:pt modelId="{17E734EE-0D51-435B-8971-950C16B485BE}" type="sibTrans" cxnId="{795413C5-7BB3-43B1-964C-3C842C378F4E}">
      <dgm:prSet/>
      <dgm:spPr/>
      <dgm:t>
        <a:bodyPr/>
        <a:lstStyle/>
        <a:p>
          <a:endParaRPr lang="ru-RU"/>
        </a:p>
      </dgm:t>
    </dgm:pt>
    <dgm:pt modelId="{DD3555F1-38DD-46A4-A252-ECB41D889F9F}">
      <dgm:prSet/>
      <dgm:spPr/>
      <dgm:t>
        <a:bodyPr/>
        <a:lstStyle/>
        <a:p>
          <a:pPr rtl="0"/>
          <a:r>
            <a:rPr lang="ru-RU" smtClean="0"/>
            <a:t>•	өз көзқарастары мен пікірлерінен ерекшеленетін ашықтық, икемділік пен шыдамдылық;</a:t>
          </a:r>
          <a:endParaRPr lang="ru-RU"/>
        </a:p>
      </dgm:t>
    </dgm:pt>
    <dgm:pt modelId="{24BA8470-BD7F-4EA9-8E2C-220B7EDBAE8C}" type="parTrans" cxnId="{5B4B6AE0-982A-4D30-A7D8-09208FF4DBF1}">
      <dgm:prSet/>
      <dgm:spPr/>
      <dgm:t>
        <a:bodyPr/>
        <a:lstStyle/>
        <a:p>
          <a:endParaRPr lang="ru-RU"/>
        </a:p>
      </dgm:t>
    </dgm:pt>
    <dgm:pt modelId="{D16BD79C-31F8-412F-B654-68E88ECE8965}" type="sibTrans" cxnId="{5B4B6AE0-982A-4D30-A7D8-09208FF4DBF1}">
      <dgm:prSet/>
      <dgm:spPr/>
      <dgm:t>
        <a:bodyPr/>
        <a:lstStyle/>
        <a:p>
          <a:endParaRPr lang="ru-RU"/>
        </a:p>
      </dgm:t>
    </dgm:pt>
    <dgm:pt modelId="{95CD4374-B892-4437-B364-775194BC7596}">
      <dgm:prSet/>
      <dgm:spPr/>
      <dgm:t>
        <a:bodyPr/>
        <a:lstStyle/>
        <a:p>
          <a:pPr rtl="0"/>
          <a:r>
            <a:rPr lang="ru-RU" smtClean="0"/>
            <a:t>•	эмпатиялылық, сезімталдық, эмоциялық жайлылық атмосферасын құру қабілеті;</a:t>
          </a:r>
          <a:endParaRPr lang="ru-RU"/>
        </a:p>
      </dgm:t>
    </dgm:pt>
    <dgm:pt modelId="{796022AB-7674-436D-9D36-7130EEF79106}" type="parTrans" cxnId="{CF82487D-1A12-40EB-9283-D36C56E5692D}">
      <dgm:prSet/>
      <dgm:spPr/>
      <dgm:t>
        <a:bodyPr/>
        <a:lstStyle/>
        <a:p>
          <a:endParaRPr lang="ru-RU"/>
        </a:p>
      </dgm:t>
    </dgm:pt>
    <dgm:pt modelId="{76A837BD-D8DF-4093-83C5-36C19881D500}" type="sibTrans" cxnId="{CF82487D-1A12-40EB-9283-D36C56E5692D}">
      <dgm:prSet/>
      <dgm:spPr/>
      <dgm:t>
        <a:bodyPr/>
        <a:lstStyle/>
        <a:p>
          <a:endParaRPr lang="ru-RU"/>
        </a:p>
      </dgm:t>
    </dgm:pt>
    <dgm:pt modelId="{F7479E5F-F11E-4561-81BE-9DB3A656244A}">
      <dgm:prSet/>
      <dgm:spPr/>
      <dgm:t>
        <a:bodyPr/>
        <a:lstStyle/>
        <a:p>
          <a:pPr rtl="0"/>
          <a:r>
            <a:rPr lang="ru-RU" smtClean="0"/>
            <a:t>•	мінез-құлықтың дәлме-дәлдігі, яғни топқа шынайы эмоциялар мен тәжірибе көрсету қабілеті;</a:t>
          </a:r>
          <a:endParaRPr lang="ru-RU"/>
        </a:p>
      </dgm:t>
    </dgm:pt>
    <dgm:pt modelId="{7F5002CC-E8A0-4549-8B26-AE17D0F727D6}" type="parTrans" cxnId="{67D0E91D-8F54-48BF-95B1-312BD9FF1597}">
      <dgm:prSet/>
      <dgm:spPr/>
      <dgm:t>
        <a:bodyPr/>
        <a:lstStyle/>
        <a:p>
          <a:endParaRPr lang="ru-RU"/>
        </a:p>
      </dgm:t>
    </dgm:pt>
    <dgm:pt modelId="{EC968B6E-AE23-4BFD-BACC-2BE89F157EDB}" type="sibTrans" cxnId="{67D0E91D-8F54-48BF-95B1-312BD9FF1597}">
      <dgm:prSet/>
      <dgm:spPr/>
      <dgm:t>
        <a:bodyPr/>
        <a:lstStyle/>
        <a:p>
          <a:endParaRPr lang="ru-RU"/>
        </a:p>
      </dgm:t>
    </dgm:pt>
    <dgm:pt modelId="{EAC55473-1A47-419A-985A-8433F054E3A6}">
      <dgm:prSet/>
      <dgm:spPr/>
      <dgm:t>
        <a:bodyPr/>
        <a:lstStyle/>
        <a:p>
          <a:pPr rtl="0"/>
          <a:r>
            <a:rPr lang="ru-RU" smtClean="0"/>
            <a:t>•	топ қатысушыларының өзгерістер мен дамуға қабілетіне деген құлшынысы мен оптимизмі, сенім;</a:t>
          </a:r>
          <a:endParaRPr lang="ru-RU"/>
        </a:p>
      </dgm:t>
    </dgm:pt>
    <dgm:pt modelId="{A1EE5C27-B760-46F7-897D-873193D04E5E}" type="parTrans" cxnId="{814B969A-E892-49FE-892B-74482CBD9283}">
      <dgm:prSet/>
      <dgm:spPr/>
      <dgm:t>
        <a:bodyPr/>
        <a:lstStyle/>
        <a:p>
          <a:endParaRPr lang="ru-RU"/>
        </a:p>
      </dgm:t>
    </dgm:pt>
    <dgm:pt modelId="{2EBBF730-FE8E-473D-89DE-17D57FCF183D}" type="sibTrans" cxnId="{814B969A-E892-49FE-892B-74482CBD9283}">
      <dgm:prSet/>
      <dgm:spPr/>
      <dgm:t>
        <a:bodyPr/>
        <a:lstStyle/>
        <a:p>
          <a:endParaRPr lang="ru-RU"/>
        </a:p>
      </dgm:t>
    </dgm:pt>
    <dgm:pt modelId="{0E3C754E-81AF-420E-8085-8BB645B293E6}">
      <dgm:prSet/>
      <dgm:spPr/>
      <dgm:t>
        <a:bodyPr/>
        <a:lstStyle/>
        <a:p>
          <a:pPr rtl="0"/>
          <a:r>
            <a:rPr lang="ru-RU" smtClean="0"/>
            <a:t>•	тепе-теңдік, фрустрацияға шыдамдылық және белгісіздік жағдайында өзін-өзі реттеудің жоғары деңгейі;</a:t>
          </a:r>
          <a:endParaRPr lang="ru-RU"/>
        </a:p>
      </dgm:t>
    </dgm:pt>
    <dgm:pt modelId="{BEC493BC-6790-49E3-93BD-C6D82144F578}" type="parTrans" cxnId="{07B2FD78-A796-42DD-A089-64A822681CE5}">
      <dgm:prSet/>
      <dgm:spPr/>
      <dgm:t>
        <a:bodyPr/>
        <a:lstStyle/>
        <a:p>
          <a:endParaRPr lang="ru-RU"/>
        </a:p>
      </dgm:t>
    </dgm:pt>
    <dgm:pt modelId="{92595C5F-7D01-465A-B30D-E28A6722C9AD}" type="sibTrans" cxnId="{07B2FD78-A796-42DD-A089-64A822681CE5}">
      <dgm:prSet/>
      <dgm:spPr/>
      <dgm:t>
        <a:bodyPr/>
        <a:lstStyle/>
        <a:p>
          <a:endParaRPr lang="ru-RU"/>
        </a:p>
      </dgm:t>
    </dgm:pt>
    <dgm:pt modelId="{8A7A478C-7543-416F-A101-322F4962DE0D}">
      <dgm:prSet/>
      <dgm:spPr/>
      <dgm:t>
        <a:bodyPr/>
        <a:lstStyle/>
        <a:p>
          <a:pPr rtl="0"/>
          <a:r>
            <a:rPr lang="ru-RU" smtClean="0"/>
            <a:t>•	өзіне сенімділік, өзін-өзі деген позитивті қатынас, өзін-өзі бағалау, өзінің даулы салаларын, қажеттіліктерін, уәждерін сезіну;</a:t>
          </a:r>
          <a:endParaRPr lang="ru-RU"/>
        </a:p>
      </dgm:t>
    </dgm:pt>
    <dgm:pt modelId="{83AE7A44-1844-4693-AA4B-787D11473B5D}" type="parTrans" cxnId="{2DFE6870-C46C-4D50-B263-A5590A343B52}">
      <dgm:prSet/>
      <dgm:spPr/>
      <dgm:t>
        <a:bodyPr/>
        <a:lstStyle/>
        <a:p>
          <a:endParaRPr lang="ru-RU"/>
        </a:p>
      </dgm:t>
    </dgm:pt>
    <dgm:pt modelId="{18C8625A-C0B5-4B44-9825-9E7C70A9182E}" type="sibTrans" cxnId="{2DFE6870-C46C-4D50-B263-A5590A343B52}">
      <dgm:prSet/>
      <dgm:spPr/>
      <dgm:t>
        <a:bodyPr/>
        <a:lstStyle/>
        <a:p>
          <a:endParaRPr lang="ru-RU"/>
        </a:p>
      </dgm:t>
    </dgm:pt>
    <dgm:pt modelId="{649F0542-43BE-4BB5-80D7-45794FF3E854}">
      <dgm:prSet/>
      <dgm:spPr/>
      <dgm:t>
        <a:bodyPr/>
        <a:lstStyle/>
        <a:p>
          <a:pPr rtl="0"/>
          <a:r>
            <a:rPr lang="ru-RU" smtClean="0"/>
            <a:t>•	бай қиял, интуиция;</a:t>
          </a:r>
          <a:endParaRPr lang="ru-RU"/>
        </a:p>
      </dgm:t>
    </dgm:pt>
    <dgm:pt modelId="{D72C18C6-3FB9-4B9E-998F-47E982613D2A}" type="parTrans" cxnId="{C04005D1-2AC2-4E4C-A094-B72661629474}">
      <dgm:prSet/>
      <dgm:spPr/>
      <dgm:t>
        <a:bodyPr/>
        <a:lstStyle/>
        <a:p>
          <a:endParaRPr lang="ru-RU"/>
        </a:p>
      </dgm:t>
    </dgm:pt>
    <dgm:pt modelId="{9B9E446F-3B8D-4B09-BB98-2E58503EC3F1}" type="sibTrans" cxnId="{C04005D1-2AC2-4E4C-A094-B72661629474}">
      <dgm:prSet/>
      <dgm:spPr/>
      <dgm:t>
        <a:bodyPr/>
        <a:lstStyle/>
        <a:p>
          <a:endParaRPr lang="ru-RU"/>
        </a:p>
      </dgm:t>
    </dgm:pt>
    <dgm:pt modelId="{FB31E5B6-51EF-495C-A757-FD1F82922255}">
      <dgm:prSet/>
      <dgm:spPr/>
      <dgm:t>
        <a:bodyPr/>
        <a:lstStyle/>
        <a:p>
          <a:pPr rtl="0"/>
          <a:r>
            <a:rPr lang="ru-RU" smtClean="0"/>
            <a:t>•	жоғары интеллект деңгейі.</a:t>
          </a:r>
          <a:endParaRPr lang="ru-RU"/>
        </a:p>
      </dgm:t>
    </dgm:pt>
    <dgm:pt modelId="{F93CBCBA-C46B-4B79-8798-0D3C9172A20F}" type="parTrans" cxnId="{5171B4DF-7B93-42F6-9049-8BB2A72AD02C}">
      <dgm:prSet/>
      <dgm:spPr/>
      <dgm:t>
        <a:bodyPr/>
        <a:lstStyle/>
        <a:p>
          <a:endParaRPr lang="ru-RU"/>
        </a:p>
      </dgm:t>
    </dgm:pt>
    <dgm:pt modelId="{C2EBD0D9-EB75-491A-85C9-899D25A0253E}" type="sibTrans" cxnId="{5171B4DF-7B93-42F6-9049-8BB2A72AD02C}">
      <dgm:prSet/>
      <dgm:spPr/>
      <dgm:t>
        <a:bodyPr/>
        <a:lstStyle/>
        <a:p>
          <a:endParaRPr lang="ru-RU"/>
        </a:p>
      </dgm:t>
    </dgm:pt>
    <dgm:pt modelId="{04E9CF26-EB5B-4321-9E06-D08290D2814D}" type="pres">
      <dgm:prSet presAssocID="{D6B19E82-C967-4B9A-8FBC-AF380F4851B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CD24BD-3F1E-4B20-BEB8-89FE4B13E1DC}" type="pres">
      <dgm:prSet presAssocID="{AD3286D9-3292-4F07-AA99-0CA020C0E30E}" presName="thickLine" presStyleLbl="alignNode1" presStyleIdx="0" presStyleCnt="9"/>
      <dgm:spPr/>
    </dgm:pt>
    <dgm:pt modelId="{4566E0C7-9A6B-453B-9CD4-3BF138797FDF}" type="pres">
      <dgm:prSet presAssocID="{AD3286D9-3292-4F07-AA99-0CA020C0E30E}" presName="horz1" presStyleCnt="0"/>
      <dgm:spPr/>
    </dgm:pt>
    <dgm:pt modelId="{47D95860-A929-4B56-BF41-24AE8E3E54D4}" type="pres">
      <dgm:prSet presAssocID="{AD3286D9-3292-4F07-AA99-0CA020C0E30E}" presName="tx1" presStyleLbl="revTx" presStyleIdx="0" presStyleCnt="9"/>
      <dgm:spPr/>
      <dgm:t>
        <a:bodyPr/>
        <a:lstStyle/>
        <a:p>
          <a:endParaRPr lang="ru-RU"/>
        </a:p>
      </dgm:t>
    </dgm:pt>
    <dgm:pt modelId="{6A16570E-C128-44A9-8C3D-A04FA3E43F54}" type="pres">
      <dgm:prSet presAssocID="{AD3286D9-3292-4F07-AA99-0CA020C0E30E}" presName="vert1" presStyleCnt="0"/>
      <dgm:spPr/>
    </dgm:pt>
    <dgm:pt modelId="{69B7D2F0-850F-4A72-A251-0872646EBA67}" type="pres">
      <dgm:prSet presAssocID="{DD3555F1-38DD-46A4-A252-ECB41D889F9F}" presName="thickLine" presStyleLbl="alignNode1" presStyleIdx="1" presStyleCnt="9"/>
      <dgm:spPr/>
    </dgm:pt>
    <dgm:pt modelId="{CED52E9A-9FB9-406F-9FCF-52387CF8BFDB}" type="pres">
      <dgm:prSet presAssocID="{DD3555F1-38DD-46A4-A252-ECB41D889F9F}" presName="horz1" presStyleCnt="0"/>
      <dgm:spPr/>
    </dgm:pt>
    <dgm:pt modelId="{42C35278-B814-480F-8377-504079CD24DD}" type="pres">
      <dgm:prSet presAssocID="{DD3555F1-38DD-46A4-A252-ECB41D889F9F}" presName="tx1" presStyleLbl="revTx" presStyleIdx="1" presStyleCnt="9"/>
      <dgm:spPr/>
      <dgm:t>
        <a:bodyPr/>
        <a:lstStyle/>
        <a:p>
          <a:endParaRPr lang="ru-RU"/>
        </a:p>
      </dgm:t>
    </dgm:pt>
    <dgm:pt modelId="{1D9335B6-C125-4257-A4E6-65D0EBCA7C77}" type="pres">
      <dgm:prSet presAssocID="{DD3555F1-38DD-46A4-A252-ECB41D889F9F}" presName="vert1" presStyleCnt="0"/>
      <dgm:spPr/>
    </dgm:pt>
    <dgm:pt modelId="{95C7807A-9E76-4F5C-A548-5307B029F907}" type="pres">
      <dgm:prSet presAssocID="{95CD4374-B892-4437-B364-775194BC7596}" presName="thickLine" presStyleLbl="alignNode1" presStyleIdx="2" presStyleCnt="9"/>
      <dgm:spPr/>
    </dgm:pt>
    <dgm:pt modelId="{E9FF525D-A1B1-48EE-B38A-563A78B050D4}" type="pres">
      <dgm:prSet presAssocID="{95CD4374-B892-4437-B364-775194BC7596}" presName="horz1" presStyleCnt="0"/>
      <dgm:spPr/>
    </dgm:pt>
    <dgm:pt modelId="{2CF45DD6-3860-41E0-940B-AAE967EC59E4}" type="pres">
      <dgm:prSet presAssocID="{95CD4374-B892-4437-B364-775194BC7596}" presName="tx1" presStyleLbl="revTx" presStyleIdx="2" presStyleCnt="9"/>
      <dgm:spPr/>
      <dgm:t>
        <a:bodyPr/>
        <a:lstStyle/>
        <a:p>
          <a:endParaRPr lang="ru-RU"/>
        </a:p>
      </dgm:t>
    </dgm:pt>
    <dgm:pt modelId="{5ABAF5BF-029C-408D-8C2B-3EAAFA5F2EE7}" type="pres">
      <dgm:prSet presAssocID="{95CD4374-B892-4437-B364-775194BC7596}" presName="vert1" presStyleCnt="0"/>
      <dgm:spPr/>
    </dgm:pt>
    <dgm:pt modelId="{377037D2-E2A2-486C-8432-9CB7AF97F70D}" type="pres">
      <dgm:prSet presAssocID="{F7479E5F-F11E-4561-81BE-9DB3A656244A}" presName="thickLine" presStyleLbl="alignNode1" presStyleIdx="3" presStyleCnt="9"/>
      <dgm:spPr/>
    </dgm:pt>
    <dgm:pt modelId="{02366A75-B751-43DC-84F9-CFDADCE74127}" type="pres">
      <dgm:prSet presAssocID="{F7479E5F-F11E-4561-81BE-9DB3A656244A}" presName="horz1" presStyleCnt="0"/>
      <dgm:spPr/>
    </dgm:pt>
    <dgm:pt modelId="{D77A5270-BFBF-424F-ABCE-65D17B43E260}" type="pres">
      <dgm:prSet presAssocID="{F7479E5F-F11E-4561-81BE-9DB3A656244A}" presName="tx1" presStyleLbl="revTx" presStyleIdx="3" presStyleCnt="9"/>
      <dgm:spPr/>
      <dgm:t>
        <a:bodyPr/>
        <a:lstStyle/>
        <a:p>
          <a:endParaRPr lang="ru-RU"/>
        </a:p>
      </dgm:t>
    </dgm:pt>
    <dgm:pt modelId="{144DF8EA-D7C9-44FD-9364-55968A34ECF4}" type="pres">
      <dgm:prSet presAssocID="{F7479E5F-F11E-4561-81BE-9DB3A656244A}" presName="vert1" presStyleCnt="0"/>
      <dgm:spPr/>
    </dgm:pt>
    <dgm:pt modelId="{89CD3D62-465B-45CC-B322-1413C5C70FC9}" type="pres">
      <dgm:prSet presAssocID="{EAC55473-1A47-419A-985A-8433F054E3A6}" presName="thickLine" presStyleLbl="alignNode1" presStyleIdx="4" presStyleCnt="9"/>
      <dgm:spPr/>
    </dgm:pt>
    <dgm:pt modelId="{E2233F8E-F76F-40BD-A636-5D8EF6A51687}" type="pres">
      <dgm:prSet presAssocID="{EAC55473-1A47-419A-985A-8433F054E3A6}" presName="horz1" presStyleCnt="0"/>
      <dgm:spPr/>
    </dgm:pt>
    <dgm:pt modelId="{0F02BF55-0487-45C9-A19E-140B7C12F79C}" type="pres">
      <dgm:prSet presAssocID="{EAC55473-1A47-419A-985A-8433F054E3A6}" presName="tx1" presStyleLbl="revTx" presStyleIdx="4" presStyleCnt="9"/>
      <dgm:spPr/>
      <dgm:t>
        <a:bodyPr/>
        <a:lstStyle/>
        <a:p>
          <a:endParaRPr lang="ru-RU"/>
        </a:p>
      </dgm:t>
    </dgm:pt>
    <dgm:pt modelId="{875C3F48-3DA8-43A4-B40C-4346C4919FDC}" type="pres">
      <dgm:prSet presAssocID="{EAC55473-1A47-419A-985A-8433F054E3A6}" presName="vert1" presStyleCnt="0"/>
      <dgm:spPr/>
    </dgm:pt>
    <dgm:pt modelId="{829A16C0-C0AC-4229-ADEA-CD72AF44A1AB}" type="pres">
      <dgm:prSet presAssocID="{0E3C754E-81AF-420E-8085-8BB645B293E6}" presName="thickLine" presStyleLbl="alignNode1" presStyleIdx="5" presStyleCnt="9"/>
      <dgm:spPr/>
    </dgm:pt>
    <dgm:pt modelId="{07146CED-0546-4B4C-A1FE-C832457A063B}" type="pres">
      <dgm:prSet presAssocID="{0E3C754E-81AF-420E-8085-8BB645B293E6}" presName="horz1" presStyleCnt="0"/>
      <dgm:spPr/>
    </dgm:pt>
    <dgm:pt modelId="{54C18D7A-5177-4ECE-BB70-AF83054CDF59}" type="pres">
      <dgm:prSet presAssocID="{0E3C754E-81AF-420E-8085-8BB645B293E6}" presName="tx1" presStyleLbl="revTx" presStyleIdx="5" presStyleCnt="9"/>
      <dgm:spPr/>
      <dgm:t>
        <a:bodyPr/>
        <a:lstStyle/>
        <a:p>
          <a:endParaRPr lang="ru-RU"/>
        </a:p>
      </dgm:t>
    </dgm:pt>
    <dgm:pt modelId="{AF087C7B-F90C-45EF-A029-80990F1D87BA}" type="pres">
      <dgm:prSet presAssocID="{0E3C754E-81AF-420E-8085-8BB645B293E6}" presName="vert1" presStyleCnt="0"/>
      <dgm:spPr/>
    </dgm:pt>
    <dgm:pt modelId="{F7019335-B7F8-4EEB-BEB9-26967865DDCD}" type="pres">
      <dgm:prSet presAssocID="{8A7A478C-7543-416F-A101-322F4962DE0D}" presName="thickLine" presStyleLbl="alignNode1" presStyleIdx="6" presStyleCnt="9"/>
      <dgm:spPr/>
    </dgm:pt>
    <dgm:pt modelId="{F02FB944-39D1-4C27-B05A-DD91802C14D1}" type="pres">
      <dgm:prSet presAssocID="{8A7A478C-7543-416F-A101-322F4962DE0D}" presName="horz1" presStyleCnt="0"/>
      <dgm:spPr/>
    </dgm:pt>
    <dgm:pt modelId="{3F245090-29FD-447D-9C86-E9C1EFED9156}" type="pres">
      <dgm:prSet presAssocID="{8A7A478C-7543-416F-A101-322F4962DE0D}" presName="tx1" presStyleLbl="revTx" presStyleIdx="6" presStyleCnt="9"/>
      <dgm:spPr/>
      <dgm:t>
        <a:bodyPr/>
        <a:lstStyle/>
        <a:p>
          <a:endParaRPr lang="ru-RU"/>
        </a:p>
      </dgm:t>
    </dgm:pt>
    <dgm:pt modelId="{B9072AB3-B854-4DC5-A293-607E2BA94DEE}" type="pres">
      <dgm:prSet presAssocID="{8A7A478C-7543-416F-A101-322F4962DE0D}" presName="vert1" presStyleCnt="0"/>
      <dgm:spPr/>
    </dgm:pt>
    <dgm:pt modelId="{3055D61D-2AC5-4933-90BA-9294ADD1D8DF}" type="pres">
      <dgm:prSet presAssocID="{649F0542-43BE-4BB5-80D7-45794FF3E854}" presName="thickLine" presStyleLbl="alignNode1" presStyleIdx="7" presStyleCnt="9"/>
      <dgm:spPr/>
    </dgm:pt>
    <dgm:pt modelId="{1FB32B76-4F5B-4940-B59B-86074EEE7F54}" type="pres">
      <dgm:prSet presAssocID="{649F0542-43BE-4BB5-80D7-45794FF3E854}" presName="horz1" presStyleCnt="0"/>
      <dgm:spPr/>
    </dgm:pt>
    <dgm:pt modelId="{E8C1337C-AAC7-49C8-BB8A-929301D05BDF}" type="pres">
      <dgm:prSet presAssocID="{649F0542-43BE-4BB5-80D7-45794FF3E854}" presName="tx1" presStyleLbl="revTx" presStyleIdx="7" presStyleCnt="9"/>
      <dgm:spPr/>
      <dgm:t>
        <a:bodyPr/>
        <a:lstStyle/>
        <a:p>
          <a:endParaRPr lang="ru-RU"/>
        </a:p>
      </dgm:t>
    </dgm:pt>
    <dgm:pt modelId="{56351BBD-E75A-4C04-B1A0-FBE0BA4B0545}" type="pres">
      <dgm:prSet presAssocID="{649F0542-43BE-4BB5-80D7-45794FF3E854}" presName="vert1" presStyleCnt="0"/>
      <dgm:spPr/>
    </dgm:pt>
    <dgm:pt modelId="{FC790E67-AD25-46FF-A5C8-5B6EB3736407}" type="pres">
      <dgm:prSet presAssocID="{FB31E5B6-51EF-495C-A757-FD1F82922255}" presName="thickLine" presStyleLbl="alignNode1" presStyleIdx="8" presStyleCnt="9"/>
      <dgm:spPr/>
    </dgm:pt>
    <dgm:pt modelId="{15D7E435-A1EE-4AB0-8AB3-C45E529C91D0}" type="pres">
      <dgm:prSet presAssocID="{FB31E5B6-51EF-495C-A757-FD1F82922255}" presName="horz1" presStyleCnt="0"/>
      <dgm:spPr/>
    </dgm:pt>
    <dgm:pt modelId="{7D210DB0-3FE8-413C-96B3-517ABD188FCA}" type="pres">
      <dgm:prSet presAssocID="{FB31E5B6-51EF-495C-A757-FD1F82922255}" presName="tx1" presStyleLbl="revTx" presStyleIdx="8" presStyleCnt="9"/>
      <dgm:spPr/>
      <dgm:t>
        <a:bodyPr/>
        <a:lstStyle/>
        <a:p>
          <a:endParaRPr lang="ru-RU"/>
        </a:p>
      </dgm:t>
    </dgm:pt>
    <dgm:pt modelId="{216B947F-FBAF-42F2-BC87-EEE4AA381479}" type="pres">
      <dgm:prSet presAssocID="{FB31E5B6-51EF-495C-A757-FD1F82922255}" presName="vert1" presStyleCnt="0"/>
      <dgm:spPr/>
    </dgm:pt>
  </dgm:ptLst>
  <dgm:cxnLst>
    <dgm:cxn modelId="{32E56A5D-119E-48AC-8DD9-B81C20944190}" type="presOf" srcId="{D6B19E82-C967-4B9A-8FBC-AF380F4851BF}" destId="{04E9CF26-EB5B-4321-9E06-D08290D2814D}" srcOrd="0" destOrd="0" presId="urn:microsoft.com/office/officeart/2008/layout/LinedList"/>
    <dgm:cxn modelId="{2DFE6870-C46C-4D50-B263-A5590A343B52}" srcId="{D6B19E82-C967-4B9A-8FBC-AF380F4851BF}" destId="{8A7A478C-7543-416F-A101-322F4962DE0D}" srcOrd="6" destOrd="0" parTransId="{83AE7A44-1844-4693-AA4B-787D11473B5D}" sibTransId="{18C8625A-C0B5-4B44-9825-9E7C70A9182E}"/>
    <dgm:cxn modelId="{5171B4DF-7B93-42F6-9049-8BB2A72AD02C}" srcId="{D6B19E82-C967-4B9A-8FBC-AF380F4851BF}" destId="{FB31E5B6-51EF-495C-A757-FD1F82922255}" srcOrd="8" destOrd="0" parTransId="{F93CBCBA-C46B-4B79-8798-0D3C9172A20F}" sibTransId="{C2EBD0D9-EB75-491A-85C9-899D25A0253E}"/>
    <dgm:cxn modelId="{6B3EABB4-A0A5-46E8-BD49-D1F52231EB09}" type="presOf" srcId="{8A7A478C-7543-416F-A101-322F4962DE0D}" destId="{3F245090-29FD-447D-9C86-E9C1EFED9156}" srcOrd="0" destOrd="0" presId="urn:microsoft.com/office/officeart/2008/layout/LinedList"/>
    <dgm:cxn modelId="{4F0574DE-94E6-4F82-B1F1-65A92F3D6F00}" type="presOf" srcId="{0E3C754E-81AF-420E-8085-8BB645B293E6}" destId="{54C18D7A-5177-4ECE-BB70-AF83054CDF59}" srcOrd="0" destOrd="0" presId="urn:microsoft.com/office/officeart/2008/layout/LinedList"/>
    <dgm:cxn modelId="{5149CE08-70E2-449F-97B4-2530FA68D0F7}" type="presOf" srcId="{AD3286D9-3292-4F07-AA99-0CA020C0E30E}" destId="{47D95860-A929-4B56-BF41-24AE8E3E54D4}" srcOrd="0" destOrd="0" presId="urn:microsoft.com/office/officeart/2008/layout/LinedList"/>
    <dgm:cxn modelId="{07B2FD78-A796-42DD-A089-64A822681CE5}" srcId="{D6B19E82-C967-4B9A-8FBC-AF380F4851BF}" destId="{0E3C754E-81AF-420E-8085-8BB645B293E6}" srcOrd="5" destOrd="0" parTransId="{BEC493BC-6790-49E3-93BD-C6D82144F578}" sibTransId="{92595C5F-7D01-465A-B30D-E28A6722C9AD}"/>
    <dgm:cxn modelId="{D37BAFB9-8036-4CDE-9603-E803DDA5C2BD}" type="presOf" srcId="{F7479E5F-F11E-4561-81BE-9DB3A656244A}" destId="{D77A5270-BFBF-424F-ABCE-65D17B43E260}" srcOrd="0" destOrd="0" presId="urn:microsoft.com/office/officeart/2008/layout/LinedList"/>
    <dgm:cxn modelId="{DCD73B7F-2405-4FC9-A3B1-DA546F9F5AA4}" type="presOf" srcId="{649F0542-43BE-4BB5-80D7-45794FF3E854}" destId="{E8C1337C-AAC7-49C8-BB8A-929301D05BDF}" srcOrd="0" destOrd="0" presId="urn:microsoft.com/office/officeart/2008/layout/LinedList"/>
    <dgm:cxn modelId="{67D0E91D-8F54-48BF-95B1-312BD9FF1597}" srcId="{D6B19E82-C967-4B9A-8FBC-AF380F4851BF}" destId="{F7479E5F-F11E-4561-81BE-9DB3A656244A}" srcOrd="3" destOrd="0" parTransId="{7F5002CC-E8A0-4549-8B26-AE17D0F727D6}" sibTransId="{EC968B6E-AE23-4BFD-BACC-2BE89F157EDB}"/>
    <dgm:cxn modelId="{E146F827-D49E-48C3-842C-6422F48B4850}" type="presOf" srcId="{DD3555F1-38DD-46A4-A252-ECB41D889F9F}" destId="{42C35278-B814-480F-8377-504079CD24DD}" srcOrd="0" destOrd="0" presId="urn:microsoft.com/office/officeart/2008/layout/LinedList"/>
    <dgm:cxn modelId="{C04005D1-2AC2-4E4C-A094-B72661629474}" srcId="{D6B19E82-C967-4B9A-8FBC-AF380F4851BF}" destId="{649F0542-43BE-4BB5-80D7-45794FF3E854}" srcOrd="7" destOrd="0" parTransId="{D72C18C6-3FB9-4B9E-998F-47E982613D2A}" sibTransId="{9B9E446F-3B8D-4B09-BB98-2E58503EC3F1}"/>
    <dgm:cxn modelId="{814B969A-E892-49FE-892B-74482CBD9283}" srcId="{D6B19E82-C967-4B9A-8FBC-AF380F4851BF}" destId="{EAC55473-1A47-419A-985A-8433F054E3A6}" srcOrd="4" destOrd="0" parTransId="{A1EE5C27-B760-46F7-897D-873193D04E5E}" sibTransId="{2EBBF730-FE8E-473D-89DE-17D57FCF183D}"/>
    <dgm:cxn modelId="{795413C5-7BB3-43B1-964C-3C842C378F4E}" srcId="{D6B19E82-C967-4B9A-8FBC-AF380F4851BF}" destId="{AD3286D9-3292-4F07-AA99-0CA020C0E30E}" srcOrd="0" destOrd="0" parTransId="{F924316F-558B-4EC6-A868-2DFC381885A2}" sibTransId="{17E734EE-0D51-435B-8971-950C16B485BE}"/>
    <dgm:cxn modelId="{5B4B6AE0-982A-4D30-A7D8-09208FF4DBF1}" srcId="{D6B19E82-C967-4B9A-8FBC-AF380F4851BF}" destId="{DD3555F1-38DD-46A4-A252-ECB41D889F9F}" srcOrd="1" destOrd="0" parTransId="{24BA8470-BD7F-4EA9-8E2C-220B7EDBAE8C}" sibTransId="{D16BD79C-31F8-412F-B654-68E88ECE8965}"/>
    <dgm:cxn modelId="{A7E89521-83D5-4A76-9C95-573300F327CA}" type="presOf" srcId="{FB31E5B6-51EF-495C-A757-FD1F82922255}" destId="{7D210DB0-3FE8-413C-96B3-517ABD188FCA}" srcOrd="0" destOrd="0" presId="urn:microsoft.com/office/officeart/2008/layout/LinedList"/>
    <dgm:cxn modelId="{AE6AAD6E-9CED-4195-BE6A-170A429C231B}" type="presOf" srcId="{EAC55473-1A47-419A-985A-8433F054E3A6}" destId="{0F02BF55-0487-45C9-A19E-140B7C12F79C}" srcOrd="0" destOrd="0" presId="urn:microsoft.com/office/officeart/2008/layout/LinedList"/>
    <dgm:cxn modelId="{CF82487D-1A12-40EB-9283-D36C56E5692D}" srcId="{D6B19E82-C967-4B9A-8FBC-AF380F4851BF}" destId="{95CD4374-B892-4437-B364-775194BC7596}" srcOrd="2" destOrd="0" parTransId="{796022AB-7674-436D-9D36-7130EEF79106}" sibTransId="{76A837BD-D8DF-4093-83C5-36C19881D500}"/>
    <dgm:cxn modelId="{6349A814-585C-4DCD-AB69-1FA75B43C0D2}" type="presOf" srcId="{95CD4374-B892-4437-B364-775194BC7596}" destId="{2CF45DD6-3860-41E0-940B-AAE967EC59E4}" srcOrd="0" destOrd="0" presId="urn:microsoft.com/office/officeart/2008/layout/LinedList"/>
    <dgm:cxn modelId="{377FFDA6-5FF2-445C-AF9C-BD48109F366C}" type="presParOf" srcId="{04E9CF26-EB5B-4321-9E06-D08290D2814D}" destId="{D2CD24BD-3F1E-4B20-BEB8-89FE4B13E1DC}" srcOrd="0" destOrd="0" presId="urn:microsoft.com/office/officeart/2008/layout/LinedList"/>
    <dgm:cxn modelId="{26FA40FD-39DD-47CF-8204-3E721D379EB3}" type="presParOf" srcId="{04E9CF26-EB5B-4321-9E06-D08290D2814D}" destId="{4566E0C7-9A6B-453B-9CD4-3BF138797FDF}" srcOrd="1" destOrd="0" presId="urn:microsoft.com/office/officeart/2008/layout/LinedList"/>
    <dgm:cxn modelId="{05C20D4D-2CD1-4EFC-8D68-2AE4C1562117}" type="presParOf" srcId="{4566E0C7-9A6B-453B-9CD4-3BF138797FDF}" destId="{47D95860-A929-4B56-BF41-24AE8E3E54D4}" srcOrd="0" destOrd="0" presId="urn:microsoft.com/office/officeart/2008/layout/LinedList"/>
    <dgm:cxn modelId="{402F0759-CA72-4065-8B2F-BE7EED6A246D}" type="presParOf" srcId="{4566E0C7-9A6B-453B-9CD4-3BF138797FDF}" destId="{6A16570E-C128-44A9-8C3D-A04FA3E43F54}" srcOrd="1" destOrd="0" presId="urn:microsoft.com/office/officeart/2008/layout/LinedList"/>
    <dgm:cxn modelId="{3ED2D419-414F-4249-A0C3-3DE0CAE0476D}" type="presParOf" srcId="{04E9CF26-EB5B-4321-9E06-D08290D2814D}" destId="{69B7D2F0-850F-4A72-A251-0872646EBA67}" srcOrd="2" destOrd="0" presId="urn:microsoft.com/office/officeart/2008/layout/LinedList"/>
    <dgm:cxn modelId="{9EC6FC39-70A2-4F41-A870-84D5AE4156F4}" type="presParOf" srcId="{04E9CF26-EB5B-4321-9E06-D08290D2814D}" destId="{CED52E9A-9FB9-406F-9FCF-52387CF8BFDB}" srcOrd="3" destOrd="0" presId="urn:microsoft.com/office/officeart/2008/layout/LinedList"/>
    <dgm:cxn modelId="{E71E5429-F8F2-4229-82DA-6C13C583D84A}" type="presParOf" srcId="{CED52E9A-9FB9-406F-9FCF-52387CF8BFDB}" destId="{42C35278-B814-480F-8377-504079CD24DD}" srcOrd="0" destOrd="0" presId="urn:microsoft.com/office/officeart/2008/layout/LinedList"/>
    <dgm:cxn modelId="{9714C6FE-603C-43B4-B3F3-E0602033AA1A}" type="presParOf" srcId="{CED52E9A-9FB9-406F-9FCF-52387CF8BFDB}" destId="{1D9335B6-C125-4257-A4E6-65D0EBCA7C77}" srcOrd="1" destOrd="0" presId="urn:microsoft.com/office/officeart/2008/layout/LinedList"/>
    <dgm:cxn modelId="{EEBE39CE-FDE0-4705-B136-F183E8174581}" type="presParOf" srcId="{04E9CF26-EB5B-4321-9E06-D08290D2814D}" destId="{95C7807A-9E76-4F5C-A548-5307B029F907}" srcOrd="4" destOrd="0" presId="urn:microsoft.com/office/officeart/2008/layout/LinedList"/>
    <dgm:cxn modelId="{0D409747-CED8-49D2-8CD2-986BA89BF984}" type="presParOf" srcId="{04E9CF26-EB5B-4321-9E06-D08290D2814D}" destId="{E9FF525D-A1B1-48EE-B38A-563A78B050D4}" srcOrd="5" destOrd="0" presId="urn:microsoft.com/office/officeart/2008/layout/LinedList"/>
    <dgm:cxn modelId="{A46ABCA7-1CB8-4088-AA09-29DA616138D5}" type="presParOf" srcId="{E9FF525D-A1B1-48EE-B38A-563A78B050D4}" destId="{2CF45DD6-3860-41E0-940B-AAE967EC59E4}" srcOrd="0" destOrd="0" presId="urn:microsoft.com/office/officeart/2008/layout/LinedList"/>
    <dgm:cxn modelId="{6AA5ED11-9192-42E5-B3DC-29D50F34E8A9}" type="presParOf" srcId="{E9FF525D-A1B1-48EE-B38A-563A78B050D4}" destId="{5ABAF5BF-029C-408D-8C2B-3EAAFA5F2EE7}" srcOrd="1" destOrd="0" presId="urn:microsoft.com/office/officeart/2008/layout/LinedList"/>
    <dgm:cxn modelId="{42748F1A-6153-4FF9-883F-0BC426F0E3C9}" type="presParOf" srcId="{04E9CF26-EB5B-4321-9E06-D08290D2814D}" destId="{377037D2-E2A2-486C-8432-9CB7AF97F70D}" srcOrd="6" destOrd="0" presId="urn:microsoft.com/office/officeart/2008/layout/LinedList"/>
    <dgm:cxn modelId="{C9C87794-EED0-47F6-A994-64667FF3D5EB}" type="presParOf" srcId="{04E9CF26-EB5B-4321-9E06-D08290D2814D}" destId="{02366A75-B751-43DC-84F9-CFDADCE74127}" srcOrd="7" destOrd="0" presId="urn:microsoft.com/office/officeart/2008/layout/LinedList"/>
    <dgm:cxn modelId="{DCA9FA87-3549-4BD4-AB87-A1FA50038755}" type="presParOf" srcId="{02366A75-B751-43DC-84F9-CFDADCE74127}" destId="{D77A5270-BFBF-424F-ABCE-65D17B43E260}" srcOrd="0" destOrd="0" presId="urn:microsoft.com/office/officeart/2008/layout/LinedList"/>
    <dgm:cxn modelId="{BF44755A-9A45-470B-9E53-AD402DB455D8}" type="presParOf" srcId="{02366A75-B751-43DC-84F9-CFDADCE74127}" destId="{144DF8EA-D7C9-44FD-9364-55968A34ECF4}" srcOrd="1" destOrd="0" presId="urn:microsoft.com/office/officeart/2008/layout/LinedList"/>
    <dgm:cxn modelId="{341AD4AE-86AF-46A3-9F87-3A4666C39A0A}" type="presParOf" srcId="{04E9CF26-EB5B-4321-9E06-D08290D2814D}" destId="{89CD3D62-465B-45CC-B322-1413C5C70FC9}" srcOrd="8" destOrd="0" presId="urn:microsoft.com/office/officeart/2008/layout/LinedList"/>
    <dgm:cxn modelId="{E5A46F4D-C496-4A0C-91F9-DD524DFF6A52}" type="presParOf" srcId="{04E9CF26-EB5B-4321-9E06-D08290D2814D}" destId="{E2233F8E-F76F-40BD-A636-5D8EF6A51687}" srcOrd="9" destOrd="0" presId="urn:microsoft.com/office/officeart/2008/layout/LinedList"/>
    <dgm:cxn modelId="{37A87A70-C5B0-4255-86BF-C168B83F56FF}" type="presParOf" srcId="{E2233F8E-F76F-40BD-A636-5D8EF6A51687}" destId="{0F02BF55-0487-45C9-A19E-140B7C12F79C}" srcOrd="0" destOrd="0" presId="urn:microsoft.com/office/officeart/2008/layout/LinedList"/>
    <dgm:cxn modelId="{6286536B-F06C-4D5E-91B3-D3C0202A2406}" type="presParOf" srcId="{E2233F8E-F76F-40BD-A636-5D8EF6A51687}" destId="{875C3F48-3DA8-43A4-B40C-4346C4919FDC}" srcOrd="1" destOrd="0" presId="urn:microsoft.com/office/officeart/2008/layout/LinedList"/>
    <dgm:cxn modelId="{BC3D5AD0-CC3C-4C9B-ACA5-434C22D554CE}" type="presParOf" srcId="{04E9CF26-EB5B-4321-9E06-D08290D2814D}" destId="{829A16C0-C0AC-4229-ADEA-CD72AF44A1AB}" srcOrd="10" destOrd="0" presId="urn:microsoft.com/office/officeart/2008/layout/LinedList"/>
    <dgm:cxn modelId="{5F2FBED3-1290-4696-BFB7-4F32A7018DB9}" type="presParOf" srcId="{04E9CF26-EB5B-4321-9E06-D08290D2814D}" destId="{07146CED-0546-4B4C-A1FE-C832457A063B}" srcOrd="11" destOrd="0" presId="urn:microsoft.com/office/officeart/2008/layout/LinedList"/>
    <dgm:cxn modelId="{947EDD40-9E39-4A07-B29E-030946779B12}" type="presParOf" srcId="{07146CED-0546-4B4C-A1FE-C832457A063B}" destId="{54C18D7A-5177-4ECE-BB70-AF83054CDF59}" srcOrd="0" destOrd="0" presId="urn:microsoft.com/office/officeart/2008/layout/LinedList"/>
    <dgm:cxn modelId="{363503F4-C3E3-47C5-8C2F-A00E4125198A}" type="presParOf" srcId="{07146CED-0546-4B4C-A1FE-C832457A063B}" destId="{AF087C7B-F90C-45EF-A029-80990F1D87BA}" srcOrd="1" destOrd="0" presId="urn:microsoft.com/office/officeart/2008/layout/LinedList"/>
    <dgm:cxn modelId="{B46CB59B-2EC7-4C45-B972-7A7AB586B93F}" type="presParOf" srcId="{04E9CF26-EB5B-4321-9E06-D08290D2814D}" destId="{F7019335-B7F8-4EEB-BEB9-26967865DDCD}" srcOrd="12" destOrd="0" presId="urn:microsoft.com/office/officeart/2008/layout/LinedList"/>
    <dgm:cxn modelId="{E00693E4-773D-49C7-BC31-49112A65DC20}" type="presParOf" srcId="{04E9CF26-EB5B-4321-9E06-D08290D2814D}" destId="{F02FB944-39D1-4C27-B05A-DD91802C14D1}" srcOrd="13" destOrd="0" presId="urn:microsoft.com/office/officeart/2008/layout/LinedList"/>
    <dgm:cxn modelId="{12A8BCA3-6DCF-492A-8B32-A5ED9F85B01F}" type="presParOf" srcId="{F02FB944-39D1-4C27-B05A-DD91802C14D1}" destId="{3F245090-29FD-447D-9C86-E9C1EFED9156}" srcOrd="0" destOrd="0" presId="urn:microsoft.com/office/officeart/2008/layout/LinedList"/>
    <dgm:cxn modelId="{F54B819D-0F30-459D-B482-5ED3C25B30FA}" type="presParOf" srcId="{F02FB944-39D1-4C27-B05A-DD91802C14D1}" destId="{B9072AB3-B854-4DC5-A293-607E2BA94DEE}" srcOrd="1" destOrd="0" presId="urn:microsoft.com/office/officeart/2008/layout/LinedList"/>
    <dgm:cxn modelId="{A0BE1C57-0E09-45ED-90D2-1B2DBACC9EA1}" type="presParOf" srcId="{04E9CF26-EB5B-4321-9E06-D08290D2814D}" destId="{3055D61D-2AC5-4933-90BA-9294ADD1D8DF}" srcOrd="14" destOrd="0" presId="urn:microsoft.com/office/officeart/2008/layout/LinedList"/>
    <dgm:cxn modelId="{7D121465-943C-4DA0-8898-25B20D1B5C15}" type="presParOf" srcId="{04E9CF26-EB5B-4321-9E06-D08290D2814D}" destId="{1FB32B76-4F5B-4940-B59B-86074EEE7F54}" srcOrd="15" destOrd="0" presId="urn:microsoft.com/office/officeart/2008/layout/LinedList"/>
    <dgm:cxn modelId="{D3A20E2E-F18E-44FF-8F45-50A229E949A0}" type="presParOf" srcId="{1FB32B76-4F5B-4940-B59B-86074EEE7F54}" destId="{E8C1337C-AAC7-49C8-BB8A-929301D05BDF}" srcOrd="0" destOrd="0" presId="urn:microsoft.com/office/officeart/2008/layout/LinedList"/>
    <dgm:cxn modelId="{023ACAB3-C695-4006-A5BC-A3672EEA6F90}" type="presParOf" srcId="{1FB32B76-4F5B-4940-B59B-86074EEE7F54}" destId="{56351BBD-E75A-4C04-B1A0-FBE0BA4B0545}" srcOrd="1" destOrd="0" presId="urn:microsoft.com/office/officeart/2008/layout/LinedList"/>
    <dgm:cxn modelId="{99F8329E-BB77-431B-B792-FE2F6E02EA4A}" type="presParOf" srcId="{04E9CF26-EB5B-4321-9E06-D08290D2814D}" destId="{FC790E67-AD25-46FF-A5C8-5B6EB3736407}" srcOrd="16" destOrd="0" presId="urn:microsoft.com/office/officeart/2008/layout/LinedList"/>
    <dgm:cxn modelId="{AEA2F693-B040-4070-800E-C06020567DA4}" type="presParOf" srcId="{04E9CF26-EB5B-4321-9E06-D08290D2814D}" destId="{15D7E435-A1EE-4AB0-8AB3-C45E529C91D0}" srcOrd="17" destOrd="0" presId="urn:microsoft.com/office/officeart/2008/layout/LinedList"/>
    <dgm:cxn modelId="{D7A823D6-33CD-4964-9928-8484EAACF7AA}" type="presParOf" srcId="{15D7E435-A1EE-4AB0-8AB3-C45E529C91D0}" destId="{7D210DB0-3FE8-413C-96B3-517ABD188FCA}" srcOrd="0" destOrd="0" presId="urn:microsoft.com/office/officeart/2008/layout/LinedList"/>
    <dgm:cxn modelId="{8E4FB9ED-304A-4250-92AD-03EC5F86E09E}" type="presParOf" srcId="{15D7E435-A1EE-4AB0-8AB3-C45E529C91D0}" destId="{216B947F-FBAF-42F2-BC87-EEE4AA3814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9BE79-CF90-46AF-8209-155E7E3D1298}">
      <dsp:nvSpPr>
        <dsp:cNvPr id="0" name=""/>
        <dsp:cNvSpPr/>
      </dsp:nvSpPr>
      <dsp:spPr>
        <a:xfrm>
          <a:off x="0" y="1211580"/>
          <a:ext cx="9872871" cy="161544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9ED321-C6D6-42CB-BDCD-E466A8978C0D}">
      <dsp:nvSpPr>
        <dsp:cNvPr id="0" name=""/>
        <dsp:cNvSpPr/>
      </dsp:nvSpPr>
      <dsp:spPr>
        <a:xfrm>
          <a:off x="108" y="0"/>
          <a:ext cx="4334325" cy="161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•	техникалық сарапшының (бұл рөл топта болып жатқан үдерістерді, жекелеген қатысушылардың мінез-құлық актілерін, сондай-ақ топқа қажетті бағытта қозғалуға көмектесетін пайымдаулар мен ақпараттандыруды білдіреді);</a:t>
          </a:r>
          <a:endParaRPr lang="ru-RU" sz="1500" kern="1200"/>
        </a:p>
      </dsp:txBody>
      <dsp:txXfrm>
        <a:off x="108" y="0"/>
        <a:ext cx="4334325" cy="1615440"/>
      </dsp:txXfrm>
    </dsp:sp>
    <dsp:sp modelId="{BC959DE9-898A-40CC-84DF-7AD10120721C}">
      <dsp:nvSpPr>
        <dsp:cNvPr id="0" name=""/>
        <dsp:cNvSpPr/>
      </dsp:nvSpPr>
      <dsp:spPr>
        <a:xfrm>
          <a:off x="1965341" y="1817370"/>
          <a:ext cx="403860" cy="4038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D3640-B091-4C5C-923B-F86C0CE131F9}">
      <dsp:nvSpPr>
        <dsp:cNvPr id="0" name=""/>
        <dsp:cNvSpPr/>
      </dsp:nvSpPr>
      <dsp:spPr>
        <a:xfrm>
          <a:off x="4551150" y="2423160"/>
          <a:ext cx="4334325" cy="161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•	эталонды қатысушының (бұл жағдайда топтық психотерапевт екі негізгі мақсатқа қол жеткізеді: мінез-құлықтың қалаулы және мақсатқа сай үлгісін көрсету және топ тәуелсіздігі мен тұтастығына қол жеткізу арқылы әлеуметтік білім беру динамикасын күшейту).</a:t>
          </a:r>
          <a:endParaRPr lang="ru-RU" sz="1500" kern="1200"/>
        </a:p>
      </dsp:txBody>
      <dsp:txXfrm>
        <a:off x="4551150" y="2423160"/>
        <a:ext cx="4334325" cy="1615440"/>
      </dsp:txXfrm>
    </dsp:sp>
    <dsp:sp modelId="{8E74CC88-77BE-462C-B48A-3C721B1E786A}">
      <dsp:nvSpPr>
        <dsp:cNvPr id="0" name=""/>
        <dsp:cNvSpPr/>
      </dsp:nvSpPr>
      <dsp:spPr>
        <a:xfrm>
          <a:off x="6516382" y="1817370"/>
          <a:ext cx="403860" cy="4038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5A814-765B-439F-87F2-9CBEE7902981}">
      <dsp:nvSpPr>
        <dsp:cNvPr id="0" name=""/>
        <dsp:cNvSpPr/>
      </dsp:nvSpPr>
      <dsp:spPr>
        <a:xfrm>
          <a:off x="0" y="22915"/>
          <a:ext cx="9872871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	белсенді басшы (нұсқаушы, мұғалім, режиссер, бастамашы және қамқоршы);</a:t>
          </a:r>
          <a:endParaRPr lang="ru-RU" sz="1900" kern="1200"/>
        </a:p>
      </dsp:txBody>
      <dsp:txXfrm>
        <a:off x="36845" y="59760"/>
        <a:ext cx="9799181" cy="681087"/>
      </dsp:txXfrm>
    </dsp:sp>
    <dsp:sp modelId="{CCB65308-502E-4C73-8707-2C004F21B593}">
      <dsp:nvSpPr>
        <dsp:cNvPr id="0" name=""/>
        <dsp:cNvSpPr/>
      </dsp:nvSpPr>
      <dsp:spPr>
        <a:xfrm>
          <a:off x="0" y="832413"/>
          <a:ext cx="9872871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	талдаушы (көбінесе-топ қатысушыларынан қашықтықпен және жеке бейтараптықпен сипатталатын психоаналитик);</a:t>
          </a:r>
          <a:endParaRPr lang="ru-RU" sz="1900" kern="1200"/>
        </a:p>
      </dsp:txBody>
      <dsp:txXfrm>
        <a:off x="36845" y="869258"/>
        <a:ext cx="9799181" cy="681087"/>
      </dsp:txXfrm>
    </dsp:sp>
    <dsp:sp modelId="{203A3C9F-6359-4A82-91BA-81F5CC31B2B1}">
      <dsp:nvSpPr>
        <dsp:cNvPr id="0" name=""/>
        <dsp:cNvSpPr/>
      </dsp:nvSpPr>
      <dsp:spPr>
        <a:xfrm>
          <a:off x="0" y="1641911"/>
          <a:ext cx="9872871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	комментатор;</a:t>
          </a:r>
          <a:endParaRPr lang="ru-RU" sz="1900" kern="1200"/>
        </a:p>
      </dsp:txBody>
      <dsp:txXfrm>
        <a:off x="36845" y="1678756"/>
        <a:ext cx="9799181" cy="681087"/>
      </dsp:txXfrm>
    </dsp:sp>
    <dsp:sp modelId="{12FA39A2-9CC1-4BA1-8A31-1B7BE4A8E116}">
      <dsp:nvSpPr>
        <dsp:cNvPr id="0" name=""/>
        <dsp:cNvSpPr/>
      </dsp:nvSpPr>
      <dsp:spPr>
        <a:xfrm>
          <a:off x="0" y="2451408"/>
          <a:ext cx="9872871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	делдал (топта болып жатқан үшін өзіне жауапкершілік алмайтын, бірақ топтық процеске үнемі араласатын және оны бағыттайтын сарапшы);</a:t>
          </a:r>
          <a:endParaRPr lang="ru-RU" sz="1900" kern="1200"/>
        </a:p>
      </dsp:txBody>
      <dsp:txXfrm>
        <a:off x="36845" y="2488253"/>
        <a:ext cx="9799181" cy="681087"/>
      </dsp:txXfrm>
    </dsp:sp>
    <dsp:sp modelId="{138BD92A-417B-4DD0-A51B-976395BEFA31}">
      <dsp:nvSpPr>
        <dsp:cNvPr id="0" name=""/>
        <dsp:cNvSpPr/>
      </dsp:nvSpPr>
      <dsp:spPr>
        <a:xfrm>
          <a:off x="0" y="3260906"/>
          <a:ext cx="9872871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•	топ мүшесі (өзінің жеке ерекшеліктері мен өмірлік проблемалары бар шынайы тұлға).</a:t>
          </a:r>
          <a:endParaRPr lang="ru-RU" sz="1900" kern="1200"/>
        </a:p>
      </dsp:txBody>
      <dsp:txXfrm>
        <a:off x="36845" y="3297751"/>
        <a:ext cx="9799181" cy="6810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D24BD-3F1E-4B20-BEB8-89FE4B13E1DC}">
      <dsp:nvSpPr>
        <dsp:cNvPr id="0" name=""/>
        <dsp:cNvSpPr/>
      </dsp:nvSpPr>
      <dsp:spPr>
        <a:xfrm>
          <a:off x="0" y="492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95860-A929-4B56-BF41-24AE8E3E54D4}">
      <dsp:nvSpPr>
        <dsp:cNvPr id="0" name=""/>
        <dsp:cNvSpPr/>
      </dsp:nvSpPr>
      <dsp:spPr>
        <a:xfrm>
          <a:off x="0" y="492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клиентке шоғырлану, оған көмек көрсету ниеті мен қабілеті;</a:t>
          </a:r>
          <a:endParaRPr lang="ru-RU" sz="1300" kern="1200"/>
        </a:p>
      </dsp:txBody>
      <dsp:txXfrm>
        <a:off x="0" y="492"/>
        <a:ext cx="9872871" cy="448623"/>
      </dsp:txXfrm>
    </dsp:sp>
    <dsp:sp modelId="{69B7D2F0-850F-4A72-A251-0872646EBA67}">
      <dsp:nvSpPr>
        <dsp:cNvPr id="0" name=""/>
        <dsp:cNvSpPr/>
      </dsp:nvSpPr>
      <dsp:spPr>
        <a:xfrm>
          <a:off x="0" y="44911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35278-B814-480F-8377-504079CD24DD}">
      <dsp:nvSpPr>
        <dsp:cNvPr id="0" name=""/>
        <dsp:cNvSpPr/>
      </dsp:nvSpPr>
      <dsp:spPr>
        <a:xfrm>
          <a:off x="0" y="449116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өз көзқарастары мен пікірлерінен ерекшеленетін ашықтық, икемділік пен шыдамдылық;</a:t>
          </a:r>
          <a:endParaRPr lang="ru-RU" sz="1300" kern="1200"/>
        </a:p>
      </dsp:txBody>
      <dsp:txXfrm>
        <a:off x="0" y="449116"/>
        <a:ext cx="9872871" cy="448623"/>
      </dsp:txXfrm>
    </dsp:sp>
    <dsp:sp modelId="{95C7807A-9E76-4F5C-A548-5307B029F907}">
      <dsp:nvSpPr>
        <dsp:cNvPr id="0" name=""/>
        <dsp:cNvSpPr/>
      </dsp:nvSpPr>
      <dsp:spPr>
        <a:xfrm>
          <a:off x="0" y="89774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45DD6-3860-41E0-940B-AAE967EC59E4}">
      <dsp:nvSpPr>
        <dsp:cNvPr id="0" name=""/>
        <dsp:cNvSpPr/>
      </dsp:nvSpPr>
      <dsp:spPr>
        <a:xfrm>
          <a:off x="0" y="897740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эмпатиялылық, сезімталдық, эмоциялық жайлылық атмосферасын құру қабілеті;</a:t>
          </a:r>
          <a:endParaRPr lang="ru-RU" sz="1300" kern="1200"/>
        </a:p>
      </dsp:txBody>
      <dsp:txXfrm>
        <a:off x="0" y="897740"/>
        <a:ext cx="9872871" cy="448623"/>
      </dsp:txXfrm>
    </dsp:sp>
    <dsp:sp modelId="{377037D2-E2A2-486C-8432-9CB7AF97F70D}">
      <dsp:nvSpPr>
        <dsp:cNvPr id="0" name=""/>
        <dsp:cNvSpPr/>
      </dsp:nvSpPr>
      <dsp:spPr>
        <a:xfrm>
          <a:off x="0" y="1346364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A5270-BFBF-424F-ABCE-65D17B43E260}">
      <dsp:nvSpPr>
        <dsp:cNvPr id="0" name=""/>
        <dsp:cNvSpPr/>
      </dsp:nvSpPr>
      <dsp:spPr>
        <a:xfrm>
          <a:off x="0" y="1346364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мінез-құлықтың дәлме-дәлдігі, яғни топқа шынайы эмоциялар мен тәжірибе көрсету қабілеті;</a:t>
          </a:r>
          <a:endParaRPr lang="ru-RU" sz="1300" kern="1200"/>
        </a:p>
      </dsp:txBody>
      <dsp:txXfrm>
        <a:off x="0" y="1346364"/>
        <a:ext cx="9872871" cy="448623"/>
      </dsp:txXfrm>
    </dsp:sp>
    <dsp:sp modelId="{89CD3D62-465B-45CC-B322-1413C5C70FC9}">
      <dsp:nvSpPr>
        <dsp:cNvPr id="0" name=""/>
        <dsp:cNvSpPr/>
      </dsp:nvSpPr>
      <dsp:spPr>
        <a:xfrm>
          <a:off x="0" y="1794988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2BF55-0487-45C9-A19E-140B7C12F79C}">
      <dsp:nvSpPr>
        <dsp:cNvPr id="0" name=""/>
        <dsp:cNvSpPr/>
      </dsp:nvSpPr>
      <dsp:spPr>
        <a:xfrm>
          <a:off x="0" y="1794988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топ қатысушыларының өзгерістер мен дамуға қабілетіне деген құлшынысы мен оптимизмі, сенім;</a:t>
          </a:r>
          <a:endParaRPr lang="ru-RU" sz="1300" kern="1200"/>
        </a:p>
      </dsp:txBody>
      <dsp:txXfrm>
        <a:off x="0" y="1794988"/>
        <a:ext cx="9872871" cy="448623"/>
      </dsp:txXfrm>
    </dsp:sp>
    <dsp:sp modelId="{829A16C0-C0AC-4229-ADEA-CD72AF44A1AB}">
      <dsp:nvSpPr>
        <dsp:cNvPr id="0" name=""/>
        <dsp:cNvSpPr/>
      </dsp:nvSpPr>
      <dsp:spPr>
        <a:xfrm>
          <a:off x="0" y="224361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C18D7A-5177-4ECE-BB70-AF83054CDF59}">
      <dsp:nvSpPr>
        <dsp:cNvPr id="0" name=""/>
        <dsp:cNvSpPr/>
      </dsp:nvSpPr>
      <dsp:spPr>
        <a:xfrm>
          <a:off x="0" y="2243611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тепе-теңдік, фрустрацияға шыдамдылық және белгісіздік жағдайында өзін-өзі реттеудің жоғары деңгейі;</a:t>
          </a:r>
          <a:endParaRPr lang="ru-RU" sz="1300" kern="1200"/>
        </a:p>
      </dsp:txBody>
      <dsp:txXfrm>
        <a:off x="0" y="2243611"/>
        <a:ext cx="9872871" cy="448623"/>
      </dsp:txXfrm>
    </dsp:sp>
    <dsp:sp modelId="{F7019335-B7F8-4EEB-BEB9-26967865DDCD}">
      <dsp:nvSpPr>
        <dsp:cNvPr id="0" name=""/>
        <dsp:cNvSpPr/>
      </dsp:nvSpPr>
      <dsp:spPr>
        <a:xfrm>
          <a:off x="0" y="2692235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45090-29FD-447D-9C86-E9C1EFED9156}">
      <dsp:nvSpPr>
        <dsp:cNvPr id="0" name=""/>
        <dsp:cNvSpPr/>
      </dsp:nvSpPr>
      <dsp:spPr>
        <a:xfrm>
          <a:off x="0" y="2692235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өзіне сенімділік, өзін-өзі деген позитивті қатынас, өзін-өзі бағалау, өзінің даулы салаларын, қажеттіліктерін, уәждерін сезіну;</a:t>
          </a:r>
          <a:endParaRPr lang="ru-RU" sz="1300" kern="1200"/>
        </a:p>
      </dsp:txBody>
      <dsp:txXfrm>
        <a:off x="0" y="2692235"/>
        <a:ext cx="9872871" cy="448623"/>
      </dsp:txXfrm>
    </dsp:sp>
    <dsp:sp modelId="{3055D61D-2AC5-4933-90BA-9294ADD1D8DF}">
      <dsp:nvSpPr>
        <dsp:cNvPr id="0" name=""/>
        <dsp:cNvSpPr/>
      </dsp:nvSpPr>
      <dsp:spPr>
        <a:xfrm>
          <a:off x="0" y="314085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1337C-AAC7-49C8-BB8A-929301D05BDF}">
      <dsp:nvSpPr>
        <dsp:cNvPr id="0" name=""/>
        <dsp:cNvSpPr/>
      </dsp:nvSpPr>
      <dsp:spPr>
        <a:xfrm>
          <a:off x="0" y="3140859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бай қиял, интуиция;</a:t>
          </a:r>
          <a:endParaRPr lang="ru-RU" sz="1300" kern="1200"/>
        </a:p>
      </dsp:txBody>
      <dsp:txXfrm>
        <a:off x="0" y="3140859"/>
        <a:ext cx="9872871" cy="448623"/>
      </dsp:txXfrm>
    </dsp:sp>
    <dsp:sp modelId="{FC790E67-AD25-46FF-A5C8-5B6EB3736407}">
      <dsp:nvSpPr>
        <dsp:cNvPr id="0" name=""/>
        <dsp:cNvSpPr/>
      </dsp:nvSpPr>
      <dsp:spPr>
        <a:xfrm>
          <a:off x="0" y="3589483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10DB0-3FE8-413C-96B3-517ABD188FCA}">
      <dsp:nvSpPr>
        <dsp:cNvPr id="0" name=""/>
        <dsp:cNvSpPr/>
      </dsp:nvSpPr>
      <dsp:spPr>
        <a:xfrm>
          <a:off x="0" y="3589483"/>
          <a:ext cx="9872871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•	жоғары интеллект деңгейі.</a:t>
          </a:r>
          <a:endParaRPr lang="ru-RU" sz="1300" kern="1200"/>
        </a:p>
      </dsp:txBody>
      <dsp:txXfrm>
        <a:off x="0" y="3589483"/>
        <a:ext cx="9872871" cy="44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90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8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3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3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99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77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96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86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17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8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7B34F89-218A-4E10-8EF6-E7634557E69B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B6F4B1-ED37-4E2B-804F-CB5B08CBB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89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688413"/>
            <a:ext cx="9966960" cy="2926080"/>
          </a:xfrm>
        </p:spPr>
        <p:txBody>
          <a:bodyPr/>
          <a:lstStyle/>
          <a:p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жетекшісі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18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8" y="609600"/>
            <a:ext cx="11734800" cy="135636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 smtClean="0"/>
              <a:t>Зерттеулер</a:t>
            </a:r>
            <a:r>
              <a:rPr lang="ru-RU" dirty="0" smtClean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авторитарлылық</a:t>
            </a:r>
            <a:r>
              <a:rPr lang="ru-RU" dirty="0"/>
              <a:t> </a:t>
            </a:r>
            <a:r>
              <a:rPr lang="ru-RU" dirty="0" err="1"/>
              <a:t>стильде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болатынын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335382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378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10" y="1454727"/>
            <a:ext cx="10073762" cy="4641273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</a:rPr>
              <a:t>Көптеген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топтар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әсіресе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бастапқы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кезеңде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оларды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нақты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құрылымдауға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және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оларды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қатаң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басқаруға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тырысады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  <a:r>
              <a:rPr lang="ru-RU" sz="3200" dirty="0" err="1">
                <a:solidFill>
                  <a:schemeClr val="tx1"/>
                </a:solidFill>
              </a:rPr>
              <a:t>Бұл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шын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мәнінде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бастапқы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қырағылық</a:t>
            </a:r>
            <a:r>
              <a:rPr lang="ru-RU" sz="3200" dirty="0">
                <a:solidFill>
                  <a:schemeClr val="tx1"/>
                </a:solidFill>
              </a:rPr>
              <a:t> пен </a:t>
            </a:r>
            <a:r>
              <a:rPr lang="ru-RU" sz="3200" dirty="0" err="1">
                <a:solidFill>
                  <a:schemeClr val="tx1"/>
                </a:solidFill>
              </a:rPr>
              <a:t>алаңдаушылықты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жеңу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және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процесті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жылдамдату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үшін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қажет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  <a:r>
              <a:rPr lang="ru-RU" sz="3200" dirty="0" err="1">
                <a:solidFill>
                  <a:schemeClr val="tx1"/>
                </a:solidFill>
              </a:rPr>
              <a:t>Сонымен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қатар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тәжірибелі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басшы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біртіндеп</a:t>
            </a:r>
            <a:r>
              <a:rPr lang="ru-RU" sz="3200" dirty="0">
                <a:solidFill>
                  <a:schemeClr val="tx1"/>
                </a:solidFill>
              </a:rPr>
              <a:t> "</a:t>
            </a:r>
            <a:r>
              <a:rPr lang="ru-RU" sz="3200" dirty="0" err="1">
                <a:solidFill>
                  <a:schemeClr val="tx1"/>
                </a:solidFill>
              </a:rPr>
              <a:t>тәлімгерлердің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әлсіреуі</a:t>
            </a:r>
            <a:r>
              <a:rPr lang="ru-RU" sz="3200" dirty="0">
                <a:solidFill>
                  <a:schemeClr val="tx1"/>
                </a:solidFill>
              </a:rPr>
              <a:t>" </a:t>
            </a:r>
            <a:r>
              <a:rPr lang="ru-RU" sz="3200" dirty="0" err="1">
                <a:solidFill>
                  <a:schemeClr val="tx1"/>
                </a:solidFill>
              </a:rPr>
              <a:t>және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басқару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функцияларын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өзіне</a:t>
            </a:r>
            <a:r>
              <a:rPr lang="ru-RU" sz="3200" dirty="0">
                <a:solidFill>
                  <a:schemeClr val="tx1"/>
                </a:solidFill>
              </a:rPr>
              <a:t> беру </a:t>
            </a:r>
            <a:r>
              <a:rPr lang="ru-RU" sz="3200" dirty="0" err="1">
                <a:solidFill>
                  <a:schemeClr val="tx1"/>
                </a:solidFill>
              </a:rPr>
              <a:t>мүмкіндіктерін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табады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167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</a:rPr>
              <a:t>Басшылықтың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ең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өнімі</a:t>
            </a:r>
            <a:r>
              <a:rPr lang="ru-RU" sz="3200" dirty="0">
                <a:solidFill>
                  <a:schemeClr val="tx1"/>
                </a:solidFill>
              </a:rPr>
              <a:t> аз </a:t>
            </a:r>
            <a:r>
              <a:rPr lang="ru-RU" sz="3200" dirty="0" err="1">
                <a:solidFill>
                  <a:schemeClr val="tx1"/>
                </a:solidFill>
              </a:rPr>
              <a:t>стилі</a:t>
            </a:r>
            <a:r>
              <a:rPr lang="ru-RU" sz="3200" dirty="0">
                <a:solidFill>
                  <a:schemeClr val="tx1"/>
                </a:solidFill>
              </a:rPr>
              <a:t>– </a:t>
            </a:r>
            <a:r>
              <a:rPr lang="ru-RU" sz="3200" dirty="0" err="1">
                <a:solidFill>
                  <a:schemeClr val="tx1"/>
                </a:solidFill>
              </a:rPr>
              <a:t>попустикалық</a:t>
            </a:r>
            <a:r>
              <a:rPr lang="ru-RU" sz="3200" dirty="0">
                <a:solidFill>
                  <a:schemeClr val="tx1"/>
                </a:solidFill>
              </a:rPr>
              <a:t> стиль. </a:t>
            </a:r>
            <a:r>
              <a:rPr lang="ru-RU" sz="3200" dirty="0" err="1">
                <a:solidFill>
                  <a:schemeClr val="tx1"/>
                </a:solidFill>
              </a:rPr>
              <a:t>Бірақ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бұл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мүлдем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қолайсыз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дегенді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білдірмейді</a:t>
            </a:r>
            <a:r>
              <a:rPr lang="ru-RU" sz="3200" dirty="0">
                <a:solidFill>
                  <a:schemeClr val="tx1"/>
                </a:solidFill>
              </a:rPr>
              <a:t>: </a:t>
            </a:r>
            <a:r>
              <a:rPr lang="ru-RU" sz="3200" dirty="0" err="1">
                <a:solidFill>
                  <a:schemeClr val="tx1"/>
                </a:solidFill>
              </a:rPr>
              <a:t>роджердің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түріндегі</a:t>
            </a:r>
            <a:r>
              <a:rPr lang="ru-RU" sz="3200" dirty="0">
                <a:solidFill>
                  <a:schemeClr val="tx1"/>
                </a:solidFill>
              </a:rPr>
              <a:t> клиент-</a:t>
            </a:r>
            <a:r>
              <a:rPr lang="ru-RU" sz="3200" dirty="0" err="1">
                <a:solidFill>
                  <a:schemeClr val="tx1"/>
                </a:solidFill>
              </a:rPr>
              <a:t>орталандырылған</a:t>
            </a:r>
            <a:r>
              <a:rPr lang="ru-RU" sz="3200" dirty="0">
                <a:solidFill>
                  <a:schemeClr val="tx1"/>
                </a:solidFill>
              </a:rPr>
              <a:t> терапия </a:t>
            </a:r>
            <a:r>
              <a:rPr lang="ru-RU" sz="3200" dirty="0" err="1">
                <a:solidFill>
                  <a:schemeClr val="tx1"/>
                </a:solidFill>
              </a:rPr>
              <a:t>топтарында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жетекшілер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толық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сыртқы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пассивтілікті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көрсете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алады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психоаналитиктер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сондай-ақ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қарым-қатынастың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тұрақты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дамуын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күте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отырып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топтық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процеске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жиі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ұзақ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уақыт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араласпайды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901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609600"/>
            <a:ext cx="11055928" cy="1356360"/>
          </a:xfrm>
        </p:spPr>
        <p:txBody>
          <a:bodyPr>
            <a:noAutofit/>
          </a:bodyPr>
          <a:lstStyle/>
          <a:p>
            <a:r>
              <a:rPr lang="ru-RU" sz="3200" dirty="0" err="1"/>
              <a:t>Топтық</a:t>
            </a:r>
            <a:r>
              <a:rPr lang="ru-RU" sz="3200" dirty="0"/>
              <a:t> </a:t>
            </a:r>
            <a:r>
              <a:rPr lang="ru-RU" sz="3200" dirty="0" err="1"/>
              <a:t>жетекшінің</a:t>
            </a:r>
            <a:r>
              <a:rPr lang="ru-RU" sz="3200" dirty="0"/>
              <a:t> </a:t>
            </a:r>
            <a:r>
              <a:rPr lang="ru-RU" sz="3200" dirty="0" err="1"/>
              <a:t>кәсіби</a:t>
            </a:r>
            <a:r>
              <a:rPr lang="ru-RU" sz="3200" dirty="0"/>
              <a:t> </a:t>
            </a:r>
            <a:r>
              <a:rPr lang="ru-RU" sz="3200" dirty="0" err="1"/>
              <a:t>маңызды</a:t>
            </a:r>
            <a:r>
              <a:rPr lang="ru-RU" sz="3200" dirty="0"/>
              <a:t> </a:t>
            </a:r>
            <a:r>
              <a:rPr lang="ru-RU" sz="3200" dirty="0" err="1"/>
              <a:t>жеке</a:t>
            </a:r>
            <a:r>
              <a:rPr lang="ru-RU" sz="3200" dirty="0"/>
              <a:t> </a:t>
            </a:r>
            <a:r>
              <a:rPr lang="ru-RU" sz="3200" dirty="0" err="1"/>
              <a:t>тұлғалық</a:t>
            </a:r>
            <a:r>
              <a:rPr lang="ru-RU" sz="3200" dirty="0"/>
              <a:t> </a:t>
            </a:r>
            <a:r>
              <a:rPr lang="ru-RU" sz="3200" dirty="0" err="1"/>
              <a:t>қасиеттерін</a:t>
            </a:r>
            <a:r>
              <a:rPr lang="ru-RU" sz="3200" dirty="0"/>
              <a:t> </a:t>
            </a:r>
            <a:r>
              <a:rPr lang="ru-RU" sz="3200" dirty="0" err="1" smtClean="0"/>
              <a:t>жинақтап</a:t>
            </a:r>
            <a:r>
              <a:rPr lang="ru-RU" sz="3200" dirty="0"/>
              <a:t>, </a:t>
            </a:r>
            <a:r>
              <a:rPr lang="ru-RU" sz="3200" dirty="0" err="1"/>
              <a:t>тренингтік</a:t>
            </a:r>
            <a:r>
              <a:rPr lang="ru-RU" sz="3200" dirty="0"/>
              <a:t> топ </a:t>
            </a:r>
            <a:r>
              <a:rPr lang="ru-RU" sz="3200" dirty="0" err="1"/>
              <a:t>жетекшісі</a:t>
            </a:r>
            <a:r>
              <a:rPr lang="ru-RU" sz="3200" dirty="0"/>
              <a:t> </a:t>
            </a:r>
            <a:r>
              <a:rPr lang="ru-RU" sz="3200" dirty="0" err="1"/>
              <a:t>үшін</a:t>
            </a:r>
            <a:r>
              <a:rPr lang="ru-RU" sz="3200" dirty="0"/>
              <a:t> </a:t>
            </a:r>
            <a:r>
              <a:rPr lang="ru-RU" sz="3200" dirty="0" err="1"/>
              <a:t>қажетті</a:t>
            </a:r>
            <a:r>
              <a:rPr lang="ru-RU" sz="3200" dirty="0"/>
              <a:t> </a:t>
            </a:r>
            <a:r>
              <a:rPr lang="ru-RU" sz="3200" dirty="0" err="1"/>
              <a:t>жеке</a:t>
            </a:r>
            <a:r>
              <a:rPr lang="ru-RU" sz="3200" dirty="0"/>
              <a:t> </a:t>
            </a:r>
            <a:r>
              <a:rPr lang="ru-RU" sz="3200" dirty="0" err="1"/>
              <a:t>тұлғалық</a:t>
            </a:r>
            <a:r>
              <a:rPr lang="ru-RU" sz="3200" dirty="0"/>
              <a:t> </a:t>
            </a:r>
            <a:r>
              <a:rPr lang="ru-RU" sz="3200" dirty="0" err="1"/>
              <a:t>қасиеттерді</a:t>
            </a:r>
            <a:r>
              <a:rPr lang="ru-RU" sz="3200" dirty="0"/>
              <a:t> </a:t>
            </a:r>
            <a:r>
              <a:rPr lang="ru-RU" sz="3200" dirty="0" err="1"/>
              <a:t>атап</a:t>
            </a:r>
            <a:r>
              <a:rPr lang="ru-RU" sz="3200" dirty="0"/>
              <a:t> </a:t>
            </a:r>
            <a:r>
              <a:rPr lang="ru-RU" sz="3200" dirty="0" err="1"/>
              <a:t>көрсетуге</a:t>
            </a:r>
            <a:r>
              <a:rPr lang="ru-RU" sz="3200" dirty="0"/>
              <a:t> </a:t>
            </a:r>
            <a:r>
              <a:rPr lang="ru-RU" sz="3200" dirty="0" err="1"/>
              <a:t>болады</a:t>
            </a:r>
            <a:r>
              <a:rPr lang="ru-RU" sz="3200" dirty="0"/>
              <a:t>.: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77341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196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Әдебиеттері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Вачков</a:t>
            </a:r>
            <a:r>
              <a:rPr lang="ru-RU" dirty="0"/>
              <a:t> И. Основные технологии группового тренинга. Психотехники. Учебное пособие. - 2-е изд. </a:t>
            </a:r>
            <a:r>
              <a:rPr lang="ru-RU" dirty="0" err="1"/>
              <a:t>перераб</a:t>
            </a:r>
            <a:r>
              <a:rPr lang="ru-RU" dirty="0"/>
              <a:t>. и доп. - М.: «Ось-89»,2001. - 224 с. </a:t>
            </a:r>
            <a:endParaRPr lang="ru-RU" dirty="0" smtClean="0"/>
          </a:p>
          <a:p>
            <a:r>
              <a:rPr lang="ru-RU" dirty="0" smtClean="0"/>
              <a:t>Зайцева </a:t>
            </a:r>
            <a:r>
              <a:rPr lang="ru-RU" dirty="0"/>
              <a:t>Т.В. Теория психологического тренинга. Психологический тренинг как инструментальное действие - Электрон. дан.: 1 файл.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 </a:t>
            </a:r>
            <a:r>
              <a:rPr lang="ru-RU" dirty="0"/>
              <a:t>http://www.psylib.org.ua/books/index.htm - 13.12.05 .</a:t>
            </a:r>
          </a:p>
        </p:txBody>
      </p:sp>
    </p:spTree>
    <p:extLst>
      <p:ext uri="{BB962C8B-B14F-4D97-AF65-F5344CB8AC3E}">
        <p14:creationId xmlns:p14="http://schemas.microsoft.com/office/powerpoint/2010/main" val="209342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781" y="609600"/>
            <a:ext cx="11152909" cy="1356360"/>
          </a:xfrm>
        </p:spPr>
        <p:txBody>
          <a:bodyPr/>
          <a:lstStyle/>
          <a:p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жетекшісінің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рөлі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/>
                </a:solidFill>
              </a:rPr>
              <a:t>Тағайындалған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басшысы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жоқ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және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өз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ортасынан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көшбасшыны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ұсынатын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психотерапиялық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топтар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болса</a:t>
            </a:r>
            <a:r>
              <a:rPr lang="ru-RU" sz="2800" dirty="0">
                <a:solidFill>
                  <a:schemeClr val="tx1"/>
                </a:solidFill>
              </a:rPr>
              <a:t> да, </a:t>
            </a:r>
            <a:r>
              <a:rPr lang="ru-RU" sz="2800" dirty="0" err="1">
                <a:solidFill>
                  <a:schemeClr val="tx1"/>
                </a:solidFill>
              </a:rPr>
              <a:t>тренингтік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топтардың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көпшілігінде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арнайы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дайындалған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жүргізушісіз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болмайды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Психологтың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жеке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тұлғасы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тренингтің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табыстылығын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немесе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сәтсіздігін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анықтайтын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маңызды</a:t>
            </a:r>
            <a:r>
              <a:rPr lang="ru-RU" sz="2800" dirty="0">
                <a:solidFill>
                  <a:schemeClr val="tx1"/>
                </a:solidFill>
              </a:rPr>
              <a:t> фактор </a:t>
            </a:r>
            <a:r>
              <a:rPr lang="ru-RU" sz="2800" dirty="0" err="1">
                <a:solidFill>
                  <a:schemeClr val="tx1"/>
                </a:solidFill>
              </a:rPr>
              <a:t>болып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табылады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Көптеген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авторлар</a:t>
            </a:r>
            <a:r>
              <a:rPr lang="ru-RU" sz="2800" dirty="0">
                <a:solidFill>
                  <a:schemeClr val="tx1"/>
                </a:solidFill>
              </a:rPr>
              <a:t> (А. </a:t>
            </a:r>
            <a:r>
              <a:rPr lang="ru-RU" sz="2800" dirty="0" err="1">
                <a:solidFill>
                  <a:schemeClr val="tx1"/>
                </a:solidFill>
              </a:rPr>
              <a:t>Голдстейн</a:t>
            </a:r>
            <a:r>
              <a:rPr lang="ru-RU" sz="2800" dirty="0">
                <a:solidFill>
                  <a:schemeClr val="tx1"/>
                </a:solidFill>
              </a:rPr>
              <a:t>, С. </a:t>
            </a:r>
            <a:r>
              <a:rPr lang="ru-RU" sz="2800" dirty="0" err="1">
                <a:solidFill>
                  <a:schemeClr val="tx1"/>
                </a:solidFill>
              </a:rPr>
              <a:t>Кратохвил</a:t>
            </a:r>
            <a:r>
              <a:rPr lang="ru-RU" sz="2800" dirty="0">
                <a:solidFill>
                  <a:schemeClr val="tx1"/>
                </a:solidFill>
              </a:rPr>
              <a:t>, М. </a:t>
            </a:r>
            <a:r>
              <a:rPr lang="ru-RU" sz="2800" dirty="0" err="1">
                <a:solidFill>
                  <a:schemeClr val="tx1"/>
                </a:solidFill>
              </a:rPr>
              <a:t>Либерман</a:t>
            </a:r>
            <a:r>
              <a:rPr lang="ru-RU" sz="2800" dirty="0">
                <a:solidFill>
                  <a:schemeClr val="tx1"/>
                </a:solidFill>
              </a:rPr>
              <a:t>, И. Ялом </a:t>
            </a:r>
            <a:r>
              <a:rPr lang="ru-RU" sz="2800" dirty="0" err="1">
                <a:solidFill>
                  <a:schemeClr val="tx1"/>
                </a:solidFill>
              </a:rPr>
              <a:t>және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т.б</a:t>
            </a:r>
            <a:r>
              <a:rPr lang="ru-RU" sz="2800" dirty="0">
                <a:solidFill>
                  <a:schemeClr val="tx1"/>
                </a:solidFill>
              </a:rPr>
              <a:t>.) топ </a:t>
            </a:r>
            <a:r>
              <a:rPr lang="ru-RU" sz="2800" dirty="0" err="1">
                <a:solidFill>
                  <a:schemeClr val="tx1"/>
                </a:solidFill>
              </a:rPr>
              <a:t>басшыларының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функцияларын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рөлдерін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мінез-құлқын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зерттеуге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үлкен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мән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берді</a:t>
            </a:r>
            <a:r>
              <a:rPr lang="ru-RU" sz="2800" dirty="0">
                <a:solidFill>
                  <a:schemeClr val="tx1"/>
                </a:solidFill>
              </a:rPr>
              <a:t>. И. Ялом мен С. </a:t>
            </a:r>
            <a:r>
              <a:rPr lang="ru-RU" sz="2800" dirty="0" err="1">
                <a:solidFill>
                  <a:schemeClr val="tx1"/>
                </a:solidFill>
              </a:rPr>
              <a:t>Кратохвилдың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танымал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тәсілдері</a:t>
            </a:r>
            <a:r>
              <a:rPr lang="ru-RU" sz="2800" dirty="0">
                <a:solidFill>
                  <a:schemeClr val="tx1"/>
                </a:solidFill>
              </a:rPr>
              <a:t> бар.</a:t>
            </a:r>
          </a:p>
        </p:txBody>
      </p:sp>
    </p:spTree>
    <p:extLst>
      <p:ext uri="{BB962C8B-B14F-4D97-AF65-F5344CB8AC3E}">
        <p14:creationId xmlns:p14="http://schemas.microsoft.com/office/powerpoint/2010/main" val="200149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609600"/>
            <a:ext cx="10425545" cy="135636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И.Ялом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(1970, 1975), психотерапевт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рөлде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196581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78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365" y="609600"/>
            <a:ext cx="11194472" cy="1356360"/>
          </a:xfrm>
        </p:spPr>
        <p:txBody>
          <a:bodyPr>
            <a:normAutofit fontScale="90000"/>
          </a:bodyPr>
          <a:lstStyle/>
          <a:p>
            <a:r>
              <a:rPr lang="ru-RU" dirty="0"/>
              <a:t>С. </a:t>
            </a:r>
            <a:r>
              <a:rPr lang="ru-RU" dirty="0" err="1"/>
              <a:t>Кратохвилге</a:t>
            </a:r>
            <a:r>
              <a:rPr lang="ru-RU" dirty="0"/>
              <a:t> (1978) </a:t>
            </a:r>
            <a:r>
              <a:rPr lang="ru-RU" dirty="0" err="1"/>
              <a:t>сәйкес</a:t>
            </a:r>
            <a:r>
              <a:rPr lang="ru-RU" dirty="0"/>
              <a:t>,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жетекшісінің</a:t>
            </a:r>
            <a:r>
              <a:rPr lang="ru-RU" dirty="0"/>
              <a:t> бес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рөлдерін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269986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47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Зайцева Т. В.  топ </a:t>
            </a:r>
            <a:r>
              <a:rPr lang="ru-RU" dirty="0" err="1"/>
              <a:t>жетекшісінің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бөліп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>
                <a:solidFill>
                  <a:schemeClr val="tx1"/>
                </a:solidFill>
              </a:rPr>
              <a:t>Біріншіден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жаттықтырушы</a:t>
            </a:r>
            <a:r>
              <a:rPr lang="ru-RU" sz="2400" dirty="0">
                <a:solidFill>
                  <a:schemeClr val="tx1"/>
                </a:solidFill>
              </a:rPr>
              <a:t> "</a:t>
            </a:r>
            <a:r>
              <a:rPr lang="ru-RU" sz="2400" dirty="0" err="1">
                <a:solidFill>
                  <a:schemeClr val="tx1"/>
                </a:solidFill>
              </a:rPr>
              <a:t>процесті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ұйымдастырушы</a:t>
            </a:r>
            <a:r>
              <a:rPr lang="ru-RU" sz="2400" dirty="0">
                <a:solidFill>
                  <a:schemeClr val="tx1"/>
                </a:solidFill>
              </a:rPr>
              <a:t>" </a:t>
            </a:r>
            <a:r>
              <a:rPr lang="ru-RU" sz="2400" dirty="0" err="1">
                <a:solidFill>
                  <a:schemeClr val="tx1"/>
                </a:solidFill>
              </a:rPr>
              <a:t>қызметін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атқарады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Басқаша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айтқанда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сөз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болуы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мүмкін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өзгерістердің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тереңдігін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анықтай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отырып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өзін-өзі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қазу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мүмкіндігін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кеңейтетін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немесе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тарылтатын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ерекше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ортаны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құру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туралы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болып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отыр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Жаттықтырушы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өз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сұрақтарына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жауап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іздеуде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маңызды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және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пайдалы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болуы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мүмкін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жағдайларды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жасайды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рәсімдерді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таңдайды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акценттерді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қояды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Сонымен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қатар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жүргізуші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бағдарламаны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өзгертуге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және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әрбір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қатысушы</a:t>
            </a:r>
            <a:r>
              <a:rPr lang="ru-RU" sz="2400" dirty="0">
                <a:solidFill>
                  <a:schemeClr val="tx1"/>
                </a:solidFill>
              </a:rPr>
              <a:t> мен </a:t>
            </a:r>
            <a:r>
              <a:rPr lang="ru-RU" sz="2400" dirty="0" err="1">
                <a:solidFill>
                  <a:schemeClr val="tx1"/>
                </a:solidFill>
              </a:rPr>
              <a:t>жалпы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топтың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бірегейлігіне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икемделуге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мүмкіндік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беретін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өзіне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тән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икемділік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дәрежесіне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ие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13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955964"/>
            <a:ext cx="9872871" cy="5140036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Екіншіден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біз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үшін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қалаулы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мінез-құлық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моделін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тасымалдаушы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ретінде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жүргізуші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функциясы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ерекше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қызығушылық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тудырады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Әңгіме</a:t>
            </a:r>
            <a:r>
              <a:rPr lang="ru-RU" sz="2800" dirty="0">
                <a:solidFill>
                  <a:schemeClr val="tx1"/>
                </a:solidFill>
              </a:rPr>
              <a:t> тек </a:t>
            </a:r>
            <a:r>
              <a:rPr lang="ru-RU" sz="2800" dirty="0" err="1">
                <a:solidFill>
                  <a:schemeClr val="tx1"/>
                </a:solidFill>
              </a:rPr>
              <a:t>сол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немесе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басқа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бағдарламаны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дамытуға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бағытталған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мінез-құлықты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көрсету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қабілеті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туралы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ғана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емес</a:t>
            </a:r>
            <a:r>
              <a:rPr lang="ru-RU" sz="2800" dirty="0">
                <a:solidFill>
                  <a:schemeClr val="tx1"/>
                </a:solidFill>
              </a:rPr>
              <a:t>. Психолог </a:t>
            </a:r>
            <a:r>
              <a:rPr lang="ru-RU" sz="2800" dirty="0" err="1">
                <a:solidFill>
                  <a:schemeClr val="tx1"/>
                </a:solidFill>
              </a:rPr>
              <a:t>қатысушылар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үшін</a:t>
            </a:r>
            <a:r>
              <a:rPr lang="ru-RU" sz="2800" dirty="0">
                <a:solidFill>
                  <a:schemeClr val="tx1"/>
                </a:solidFill>
              </a:rPr>
              <a:t> "</a:t>
            </a:r>
            <a:r>
              <a:rPr lang="ru-RU" sz="2800" dirty="0" err="1">
                <a:solidFill>
                  <a:schemeClr val="tx1"/>
                </a:solidFill>
              </a:rPr>
              <a:t>дұрыс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мінез-құлықтың</a:t>
            </a:r>
            <a:r>
              <a:rPr lang="ru-RU" sz="2800" dirty="0">
                <a:solidFill>
                  <a:schemeClr val="tx1"/>
                </a:solidFill>
              </a:rPr>
              <a:t>" </a:t>
            </a:r>
            <a:r>
              <a:rPr lang="ru-RU" sz="2800" dirty="0" err="1">
                <a:solidFill>
                  <a:schemeClr val="tx1"/>
                </a:solidFill>
              </a:rPr>
              <a:t>өзіндік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үлгісі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болады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бұл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ретте</a:t>
            </a:r>
            <a:r>
              <a:rPr lang="ru-RU" sz="2800" dirty="0">
                <a:solidFill>
                  <a:schemeClr val="tx1"/>
                </a:solidFill>
              </a:rPr>
              <a:t> "</a:t>
            </a:r>
            <a:r>
              <a:rPr lang="ru-RU" sz="2800" dirty="0" err="1">
                <a:solidFill>
                  <a:schemeClr val="tx1"/>
                </a:solidFill>
              </a:rPr>
              <a:t>басқа</a:t>
            </a:r>
            <a:r>
              <a:rPr lang="ru-RU" sz="2800" dirty="0">
                <a:solidFill>
                  <a:schemeClr val="tx1"/>
                </a:solidFill>
              </a:rPr>
              <a:t> да </a:t>
            </a:r>
            <a:r>
              <a:rPr lang="ru-RU" sz="2800" dirty="0" err="1">
                <a:solidFill>
                  <a:schemeClr val="tx1"/>
                </a:solidFill>
              </a:rPr>
              <a:t>дұрыс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мінез-құлықты</a:t>
            </a:r>
            <a:r>
              <a:rPr lang="ru-RU" sz="2800" dirty="0">
                <a:solidFill>
                  <a:schemeClr val="tx1"/>
                </a:solidFill>
              </a:rPr>
              <a:t>" </a:t>
            </a:r>
            <a:r>
              <a:rPr lang="ru-RU" sz="2800" dirty="0" err="1">
                <a:solidFill>
                  <a:schemeClr val="tx1"/>
                </a:solidFill>
              </a:rPr>
              <a:t>көрсету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мүмкіндігі</a:t>
            </a:r>
            <a:r>
              <a:rPr lang="ru-RU" sz="2800" dirty="0">
                <a:solidFill>
                  <a:schemeClr val="tx1"/>
                </a:solidFill>
              </a:rPr>
              <a:t> бар. </a:t>
            </a:r>
            <a:r>
              <a:rPr lang="ru-RU" sz="2800" dirty="0" err="1">
                <a:solidFill>
                  <a:schemeClr val="tx1"/>
                </a:solidFill>
              </a:rPr>
              <a:t>Көптеген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авторлар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сабақ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соңында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кейбір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қатысушылардың</a:t>
            </a:r>
            <a:r>
              <a:rPr lang="ru-RU" sz="2800" dirty="0">
                <a:solidFill>
                  <a:schemeClr val="tx1"/>
                </a:solidFill>
              </a:rPr>
              <a:t> лексикон мен </a:t>
            </a:r>
            <a:r>
              <a:rPr lang="ru-RU" sz="2800" dirty="0" err="1">
                <a:solidFill>
                  <a:schemeClr val="tx1"/>
                </a:solidFill>
              </a:rPr>
              <a:t>жүргізуші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моторикасының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бір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бөлігін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көшіре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бастағанына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назар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аударады</a:t>
            </a:r>
            <a:r>
              <a:rPr lang="ru-RU" sz="2800" dirty="0">
                <a:solidFill>
                  <a:schemeClr val="tx1"/>
                </a:solidFill>
              </a:rPr>
              <a:t>.  </a:t>
            </a:r>
            <a:r>
              <a:rPr lang="ru-RU" sz="2800" dirty="0" err="1">
                <a:solidFill>
                  <a:schemeClr val="tx1"/>
                </a:solidFill>
              </a:rPr>
              <a:t>Бұл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аталған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жетекші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топта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бейресми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көшбасшы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позициясын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алып</a:t>
            </a:r>
            <a:r>
              <a:rPr lang="ru-RU" sz="2800" dirty="0">
                <a:solidFill>
                  <a:schemeClr val="tx1"/>
                </a:solidFill>
              </a:rPr>
              <a:t>, топ </a:t>
            </a:r>
            <a:r>
              <a:rPr lang="ru-RU" sz="2800" dirty="0" err="1">
                <a:solidFill>
                  <a:schemeClr val="tx1"/>
                </a:solidFill>
              </a:rPr>
              <a:t>мүшелері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үшін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құндылықтар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нормалар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мінез-құлық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стереотиптерінің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көзіне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айналғанын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көрсетеді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40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09" y="1745673"/>
            <a:ext cx="9768962" cy="4350327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1"/>
                </a:solidFill>
              </a:rPr>
              <a:t>Жүргізушінің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үшінші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функциясы-ақпарат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көзінің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функциясы</a:t>
            </a:r>
            <a:r>
              <a:rPr lang="ru-RU" sz="2800" dirty="0">
                <a:solidFill>
                  <a:schemeClr val="tx1"/>
                </a:solidFill>
              </a:rPr>
              <a:t>. "</a:t>
            </a:r>
            <a:r>
              <a:rPr lang="ru-RU" sz="2800" dirty="0" err="1">
                <a:solidFill>
                  <a:schemeClr val="tx1"/>
                </a:solidFill>
              </a:rPr>
              <a:t>Адамдарға</a:t>
            </a:r>
            <a:r>
              <a:rPr lang="ru-RU" sz="2800" dirty="0">
                <a:solidFill>
                  <a:schemeClr val="tx1"/>
                </a:solidFill>
              </a:rPr>
              <a:t>" </a:t>
            </a:r>
            <a:r>
              <a:rPr lang="ru-RU" sz="2800" dirty="0" err="1">
                <a:solidFill>
                  <a:schemeClr val="tx1"/>
                </a:solidFill>
              </a:rPr>
              <a:t>тән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қандай</a:t>
            </a:r>
            <a:r>
              <a:rPr lang="ru-RU" sz="2800" dirty="0">
                <a:solidFill>
                  <a:schemeClr val="tx1"/>
                </a:solidFill>
              </a:rPr>
              <a:t> да </a:t>
            </a:r>
            <a:r>
              <a:rPr lang="ru-RU" sz="2800" dirty="0" err="1">
                <a:solidFill>
                  <a:schemeClr val="tx1"/>
                </a:solidFill>
              </a:rPr>
              <a:t>бір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психологиялық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заңдылықтар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феномендер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туралы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хабарламалар</a:t>
            </a:r>
            <a:r>
              <a:rPr lang="ru-RU" sz="2800" dirty="0">
                <a:solidFill>
                  <a:schemeClr val="tx1"/>
                </a:solidFill>
              </a:rPr>
              <a:t> даму </a:t>
            </a:r>
            <a:r>
              <a:rPr lang="ru-RU" sz="2800" dirty="0" err="1">
                <a:solidFill>
                  <a:schemeClr val="tx1"/>
                </a:solidFill>
              </a:rPr>
              <a:t>ортасын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ұйымдастыру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үшін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қуатты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құрал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болып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табылады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Сонымен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қатар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жаетекші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деңгейі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өте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төмен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жалпы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психологиялық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мәдениеттің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қалыптасуына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әсер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етеді</a:t>
            </a:r>
            <a:r>
              <a:rPr lang="ru-RU" sz="2800" dirty="0">
                <a:solidFill>
                  <a:schemeClr val="tx1"/>
                </a:solidFill>
              </a:rPr>
              <a:t>. Тренинг </a:t>
            </a:r>
            <a:r>
              <a:rPr lang="ru-RU" sz="2800" dirty="0" err="1">
                <a:solidFill>
                  <a:schemeClr val="tx1"/>
                </a:solidFill>
              </a:rPr>
              <a:t>барысында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теориялық</a:t>
            </a:r>
            <a:r>
              <a:rPr lang="ru-RU" sz="2800" dirty="0">
                <a:solidFill>
                  <a:schemeClr val="tx1"/>
                </a:solidFill>
              </a:rPr>
              <a:t> терапия </a:t>
            </a:r>
            <a:r>
              <a:rPr lang="ru-RU" sz="2800" dirty="0" err="1">
                <a:solidFill>
                  <a:schemeClr val="tx1"/>
                </a:solidFill>
              </a:rPr>
              <a:t>дәстүрлі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лекцияларға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ғылыми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мақалаларға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немесе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теледидарға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қарағанда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мүлдем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өзгеше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қабылданады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931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Топты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стильдері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</a:rPr>
              <a:t>Кіші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басқару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стильдерінің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классикалық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жіктемесіне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сәйкес</a:t>
            </a:r>
            <a:r>
              <a:rPr lang="ru-RU" sz="3200" dirty="0">
                <a:solidFill>
                  <a:schemeClr val="tx1"/>
                </a:solidFill>
              </a:rPr>
              <a:t> – </a:t>
            </a:r>
            <a:r>
              <a:rPr lang="ru-RU" sz="3200" dirty="0" err="1">
                <a:solidFill>
                  <a:schemeClr val="tx1"/>
                </a:solidFill>
              </a:rPr>
              <a:t>авторитарлы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демократиялық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попустикалық</a:t>
            </a:r>
            <a:r>
              <a:rPr lang="ru-RU" sz="3200" dirty="0">
                <a:solidFill>
                  <a:schemeClr val="tx1"/>
                </a:solidFill>
              </a:rPr>
              <a:t>, – </a:t>
            </a:r>
            <a:r>
              <a:rPr lang="ru-RU" sz="3200" dirty="0" err="1">
                <a:solidFill>
                  <a:schemeClr val="tx1"/>
                </a:solidFill>
              </a:rPr>
              <a:t>тренингтік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топтың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жетекшілігін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жетекші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және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қатты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немесе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жұмсақ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құрылымдаудың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үстемдігі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тұрғысынан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қарауға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болады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9968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546" y="1648691"/>
            <a:ext cx="10115326" cy="4447309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Т. </a:t>
            </a:r>
            <a:r>
              <a:rPr lang="ru-RU" sz="2800" dirty="0" err="1">
                <a:solidFill>
                  <a:schemeClr val="tx1"/>
                </a:solidFill>
              </a:rPr>
              <a:t>Высокиньска-Гонсер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айтқандай</a:t>
            </a:r>
            <a:r>
              <a:rPr lang="ru-RU" sz="2800" dirty="0">
                <a:solidFill>
                  <a:schemeClr val="tx1"/>
                </a:solidFill>
              </a:rPr>
              <a:t>, " </a:t>
            </a:r>
            <a:r>
              <a:rPr lang="ru-RU" sz="2800" dirty="0" err="1">
                <a:solidFill>
                  <a:schemeClr val="tx1"/>
                </a:solidFill>
              </a:rPr>
              <a:t>Директивті</a:t>
            </a:r>
            <a:r>
              <a:rPr lang="ru-RU" sz="2800" dirty="0">
                <a:solidFill>
                  <a:schemeClr val="tx1"/>
                </a:solidFill>
              </a:rPr>
              <a:t> психотерапевт </a:t>
            </a:r>
            <a:r>
              <a:rPr lang="ru-RU" sz="2800" dirty="0" err="1">
                <a:solidFill>
                  <a:schemeClr val="tx1"/>
                </a:solidFill>
              </a:rPr>
              <a:t>сабақ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барысын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бақылайды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жоспарлайды</a:t>
            </a:r>
            <a:r>
              <a:rPr lang="ru-RU" sz="2800" dirty="0">
                <a:solidFill>
                  <a:schemeClr val="tx1"/>
                </a:solidFill>
              </a:rPr>
              <a:t>), </a:t>
            </a:r>
            <a:r>
              <a:rPr lang="ru-RU" sz="2800" dirty="0" err="1">
                <a:solidFill>
                  <a:schemeClr val="tx1"/>
                </a:solidFill>
              </a:rPr>
              <a:t>топтың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жұмыс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істеу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нормаларын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өз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бетінше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белгілейді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және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оларды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орындауға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әкеледі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кеңестер</a:t>
            </a:r>
            <a:r>
              <a:rPr lang="ru-RU" sz="2800" dirty="0">
                <a:solidFill>
                  <a:schemeClr val="tx1"/>
                </a:solidFill>
              </a:rPr>
              <a:t> мен </a:t>
            </a:r>
            <a:r>
              <a:rPr lang="ru-RU" sz="2800" dirty="0" err="1">
                <a:solidFill>
                  <a:schemeClr val="tx1"/>
                </a:solidFill>
              </a:rPr>
              <a:t>нұсқаулар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береді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түсіндіруді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жүзеге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асырады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Директивті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емес</a:t>
            </a:r>
            <a:r>
              <a:rPr lang="ru-RU" sz="2800" dirty="0">
                <a:solidFill>
                  <a:schemeClr val="tx1"/>
                </a:solidFill>
              </a:rPr>
              <a:t> психотерапевт </a:t>
            </a:r>
            <a:r>
              <a:rPr lang="ru-RU" sz="2800" dirty="0" err="1">
                <a:solidFill>
                  <a:schemeClr val="tx1"/>
                </a:solidFill>
              </a:rPr>
              <a:t>топқа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қатысушыларға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пікірталастың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тақырыптары</a:t>
            </a:r>
            <a:r>
              <a:rPr lang="ru-RU" sz="2800" dirty="0">
                <a:solidFill>
                  <a:schemeClr val="tx1"/>
                </a:solidFill>
              </a:rPr>
              <a:t> мен </a:t>
            </a:r>
            <a:r>
              <a:rPr lang="ru-RU" sz="2800" dirty="0" err="1">
                <a:solidFill>
                  <a:schemeClr val="tx1"/>
                </a:solidFill>
              </a:rPr>
              <a:t>бағыттарын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таңдау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еркіндігін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береді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іс</a:t>
            </a:r>
            <a:r>
              <a:rPr lang="ru-RU" sz="2800" dirty="0">
                <a:solidFill>
                  <a:schemeClr val="tx1"/>
                </a:solidFill>
              </a:rPr>
              <a:t> – </a:t>
            </a:r>
            <a:r>
              <a:rPr lang="ru-RU" sz="2800" dirty="0" err="1">
                <a:solidFill>
                  <a:schemeClr val="tx1"/>
                </a:solidFill>
              </a:rPr>
              <a:t>қимыл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жасамайды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және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оларды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тездетпейді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нормалардың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орындалуын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таңдамайды-ол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негізінен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бейнелеу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және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кларификация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техникасын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пайдаланады</a:t>
            </a:r>
            <a:r>
              <a:rPr lang="ru-RU" sz="2800" dirty="0">
                <a:solidFill>
                  <a:schemeClr val="tx1"/>
                </a:solidFill>
              </a:rPr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300564120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17</TotalTime>
  <Words>696</Words>
  <Application>Microsoft Office PowerPoint</Application>
  <PresentationFormat>Широкоэкранный</PresentationFormat>
  <Paragraphs>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Corbel</vt:lpstr>
      <vt:lpstr>Базис</vt:lpstr>
      <vt:lpstr>Тренингтік топтың жетекшісі</vt:lpstr>
      <vt:lpstr>Тренингтік топтың жетекшісінің негізгі рөлі</vt:lpstr>
      <vt:lpstr>И.Ялом бойынша (1970, 1975), психотерапевт екі негізгі рөлде әрекет ете алады:</vt:lpstr>
      <vt:lpstr>С. Кратохвилге (1978) сәйкес, топтың жетекшісінің бес негізгі рөлдерін бөлуге болады:</vt:lpstr>
      <vt:lpstr>Зайцева Т. В.  топ жетекшісінің негізгі үш қызметін бөліп көрсетеді:</vt:lpstr>
      <vt:lpstr>Презентация PowerPoint</vt:lpstr>
      <vt:lpstr>Презентация PowerPoint</vt:lpstr>
      <vt:lpstr>Топты басқару стильдері</vt:lpstr>
      <vt:lpstr>Презентация PowerPoint</vt:lpstr>
      <vt:lpstr> Зерттеулер бірқатар жағдайларда авторитарлылық стильде басқару қажет болатынын көрсетеді: </vt:lpstr>
      <vt:lpstr>Презентация PowerPoint</vt:lpstr>
      <vt:lpstr>Презентация PowerPoint</vt:lpstr>
      <vt:lpstr>Топтық жетекшінің кәсіби маңызды жеке тұлғалық қасиеттерін жинақтап, тренингтік топ жетекшісі үшін қажетті жеке тұлғалық қасиеттерді атап көрсетуге болады.:</vt:lpstr>
      <vt:lpstr>Әдебиеттері: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Тренингтік топтың жетекшісі</dc:title>
  <dc:creator>Пользователь Windows</dc:creator>
  <cp:lastModifiedBy>Acer</cp:lastModifiedBy>
  <cp:revision>3</cp:revision>
  <dcterms:created xsi:type="dcterms:W3CDTF">2020-12-22T11:44:59Z</dcterms:created>
  <dcterms:modified xsi:type="dcterms:W3CDTF">2020-12-23T16:32:35Z</dcterms:modified>
</cp:coreProperties>
</file>